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3" r:id="rId1"/>
    <p:sldMasterId id="2147483722" r:id="rId2"/>
  </p:sldMasterIdLst>
  <p:notesMasterIdLst>
    <p:notesMasterId r:id="rId22"/>
  </p:notesMasterIdLst>
  <p:handoutMasterIdLst>
    <p:handoutMasterId r:id="rId23"/>
  </p:handoutMasterIdLst>
  <p:sldIdLst>
    <p:sldId id="1321" r:id="rId3"/>
    <p:sldId id="1298" r:id="rId4"/>
    <p:sldId id="1315" r:id="rId5"/>
    <p:sldId id="1299" r:id="rId6"/>
    <p:sldId id="1300" r:id="rId7"/>
    <p:sldId id="1301" r:id="rId8"/>
    <p:sldId id="1302" r:id="rId9"/>
    <p:sldId id="1303" r:id="rId10"/>
    <p:sldId id="1304" r:id="rId11"/>
    <p:sldId id="1305" r:id="rId12"/>
    <p:sldId id="1306" r:id="rId13"/>
    <p:sldId id="1307" r:id="rId14"/>
    <p:sldId id="1308" r:id="rId15"/>
    <p:sldId id="1311" r:id="rId16"/>
    <p:sldId id="1309" r:id="rId17"/>
    <p:sldId id="1310" r:id="rId18"/>
    <p:sldId id="1312" r:id="rId19"/>
    <p:sldId id="1316" r:id="rId20"/>
    <p:sldId id="1317" r:id="rId21"/>
  </p:sldIdLst>
  <p:sldSz cx="9144000" cy="6858000" type="screen4x3"/>
  <p:notesSz cx="7315200" cy="9601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52"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4" d="100"/>
          <a:sy n="74" d="100"/>
        </p:scale>
        <p:origin x="3204" y="78"/>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0F1359E-7483-4E9B-A4DE-9290E52B907B}"/>
              </a:ext>
            </a:extLst>
          </p:cNvPr>
          <p:cNvSpPr>
            <a:spLocks noGrp="1"/>
          </p:cNvSpPr>
          <p:nvPr>
            <p:ph type="hdr" sz="quarter"/>
          </p:nvPr>
        </p:nvSpPr>
        <p:spPr>
          <a:xfrm>
            <a:off x="0" y="0"/>
            <a:ext cx="3170238" cy="481013"/>
          </a:xfrm>
          <a:prstGeom prst="rect">
            <a:avLst/>
          </a:prstGeom>
        </p:spPr>
        <p:txBody>
          <a:bodyPr vert="horz" lIns="91440" tIns="45720" rIns="91440" bIns="45720" rtlCol="0"/>
          <a:lstStyle>
            <a:lvl1pPr algn="l">
              <a:defRPr sz="1200"/>
            </a:lvl1pPr>
          </a:lstStyle>
          <a:p>
            <a:r>
              <a:rPr lang="en-US" sz="1000">
                <a:latin typeface="Arial" panose="020B0604020202020204" pitchFamily="34" charset="0"/>
                <a:cs typeface="Arial" panose="020B0604020202020204" pitchFamily="34" charset="0"/>
              </a:rPr>
              <a:t>Class – The Book Of Revelation (25)</a:t>
            </a:r>
          </a:p>
        </p:txBody>
      </p:sp>
      <p:sp>
        <p:nvSpPr>
          <p:cNvPr id="3" name="Date Placeholder 2">
            <a:extLst>
              <a:ext uri="{FF2B5EF4-FFF2-40B4-BE49-F238E27FC236}">
                <a16:creationId xmlns:a16="http://schemas.microsoft.com/office/drawing/2014/main" id="{3BC6AFA0-AB90-4BA4-8730-AAA0C0479CB8}"/>
              </a:ext>
            </a:extLst>
          </p:cNvPr>
          <p:cNvSpPr>
            <a:spLocks noGrp="1"/>
          </p:cNvSpPr>
          <p:nvPr>
            <p:ph type="dt" sz="quarter" idx="1"/>
          </p:nvPr>
        </p:nvSpPr>
        <p:spPr>
          <a:xfrm>
            <a:off x="4143375" y="0"/>
            <a:ext cx="3170238" cy="481013"/>
          </a:xfrm>
          <a:prstGeom prst="rect">
            <a:avLst/>
          </a:prstGeom>
        </p:spPr>
        <p:txBody>
          <a:bodyPr vert="horz" lIns="91440" tIns="45720" rIns="91440" bIns="45720" rtlCol="0"/>
          <a:lstStyle>
            <a:lvl1pPr algn="r">
              <a:defRPr sz="1200"/>
            </a:lvl1pPr>
          </a:lstStyle>
          <a:p>
            <a:r>
              <a:rPr lang="en-US" sz="1000">
                <a:latin typeface="Arial" panose="020B0604020202020204" pitchFamily="34" charset="0"/>
                <a:cs typeface="Arial" panose="020B0604020202020204" pitchFamily="34" charset="0"/>
              </a:rPr>
              <a:t>8/16/2020 pm</a:t>
            </a:r>
          </a:p>
        </p:txBody>
      </p:sp>
      <p:sp>
        <p:nvSpPr>
          <p:cNvPr id="4" name="Footer Placeholder 3">
            <a:extLst>
              <a:ext uri="{FF2B5EF4-FFF2-40B4-BE49-F238E27FC236}">
                <a16:creationId xmlns:a16="http://schemas.microsoft.com/office/drawing/2014/main" id="{DC1CBF48-48C3-4425-B2CD-66C5862CBC75}"/>
              </a:ext>
            </a:extLst>
          </p:cNvPr>
          <p:cNvSpPr>
            <a:spLocks noGrp="1"/>
          </p:cNvSpPr>
          <p:nvPr>
            <p:ph type="ftr" sz="quarter" idx="2"/>
          </p:nvPr>
        </p:nvSpPr>
        <p:spPr>
          <a:xfrm>
            <a:off x="0" y="9120188"/>
            <a:ext cx="3170238" cy="481012"/>
          </a:xfrm>
          <a:prstGeom prst="rect">
            <a:avLst/>
          </a:prstGeom>
        </p:spPr>
        <p:txBody>
          <a:bodyPr vert="horz" lIns="91440" tIns="45720" rIns="91440" bIns="45720"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2E1D9C53-9113-48BD-AE52-F140D49FED45}"/>
              </a:ext>
            </a:extLst>
          </p:cNvPr>
          <p:cNvSpPr>
            <a:spLocks noGrp="1"/>
          </p:cNvSpPr>
          <p:nvPr>
            <p:ph type="sldNum" sz="quarter" idx="3"/>
          </p:nvPr>
        </p:nvSpPr>
        <p:spPr>
          <a:xfrm>
            <a:off x="4143375" y="9120188"/>
            <a:ext cx="3170238" cy="481012"/>
          </a:xfrm>
          <a:prstGeom prst="rect">
            <a:avLst/>
          </a:prstGeom>
        </p:spPr>
        <p:txBody>
          <a:bodyPr vert="horz" lIns="91440" tIns="45720" rIns="91440" bIns="45720" rtlCol="0" anchor="b"/>
          <a:lstStyle>
            <a:lvl1pPr algn="r">
              <a:defRPr sz="1200"/>
            </a:lvl1pPr>
          </a:lstStyle>
          <a:p>
            <a:fld id="{DD9EA5C9-A4AF-47D5-B545-E71EEF2D3D80}" type="slidenum">
              <a:rPr lang="en-US" sz="1000" smtClean="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99603207"/>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r>
              <a:rPr lang="en-US"/>
              <a:t>Class – The Book Of Revelation (25)</a:t>
            </a:r>
          </a:p>
        </p:txBody>
      </p:sp>
      <p:sp>
        <p:nvSpPr>
          <p:cNvPr id="3" name="Date Placeholder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r>
              <a:rPr lang="en-US"/>
              <a:t>8/16/2020 pm</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61" tIns="48331" rIns="96661" bIns="48331" rtlCol="0" anchor="ctr"/>
          <a:lstStyle/>
          <a:p>
            <a:endParaRPr lang="en-US"/>
          </a:p>
        </p:txBody>
      </p:sp>
      <p:sp>
        <p:nvSpPr>
          <p:cNvPr id="5" name="Notes Placeholder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r>
              <a:rPr lang="en-US"/>
              <a:t>Micky Galloway</a:t>
            </a:r>
          </a:p>
        </p:txBody>
      </p:sp>
      <p:sp>
        <p:nvSpPr>
          <p:cNvPr id="7" name="Slide Number Placeholder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5915F40F-54CA-4B2B-9118-4D8707B1FE53}" type="slidenum">
              <a:rPr lang="en-US" smtClean="0"/>
              <a:t>‹#›</a:t>
            </a:fld>
            <a:endParaRPr lang="en-US"/>
          </a:p>
        </p:txBody>
      </p:sp>
    </p:spTree>
    <p:extLst>
      <p:ext uri="{BB962C8B-B14F-4D97-AF65-F5344CB8AC3E}">
        <p14:creationId xmlns:p14="http://schemas.microsoft.com/office/powerpoint/2010/main" val="822296979"/>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57350" y="4464028"/>
            <a:ext cx="6858000" cy="1194650"/>
          </a:xfrm>
        </p:spPr>
        <p:txBody>
          <a:bodyPr wrap="none" anchor="t">
            <a:normAutofit/>
          </a:bodyPr>
          <a:lstStyle>
            <a:lvl1pPr algn="r">
              <a:defRPr sz="7200" b="0" spc="-225">
                <a:gradFill flip="none" rotWithShape="1">
                  <a:gsLst>
                    <a:gs pos="32000">
                      <a:schemeClr val="tx1">
                        <a:lumMod val="89000"/>
                      </a:schemeClr>
                    </a:gs>
                    <a:gs pos="100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1657349" y="3829878"/>
            <a:ext cx="6858000" cy="618523"/>
          </a:xfrm>
        </p:spPr>
        <p:txBody>
          <a:bodyPr anchor="b">
            <a:normAutofit/>
          </a:bodyPr>
          <a:lstStyle>
            <a:lvl1pPr marL="0" indent="0" algn="r">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2C2085DC-C5DD-4A28-94F6-F9F029BCA1AE}" type="slidenum">
              <a:rPr lang="en-US" altLang="en-US" smtClean="0"/>
              <a:pPr/>
              <a:t>‹#›</a:t>
            </a:fld>
            <a:endParaRPr lang="en-US" altLang="en-US"/>
          </a:p>
        </p:txBody>
      </p:sp>
    </p:spTree>
    <p:extLst>
      <p:ext uri="{BB962C8B-B14F-4D97-AF65-F5344CB8AC3E}">
        <p14:creationId xmlns:p14="http://schemas.microsoft.com/office/powerpoint/2010/main" val="310106506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367161"/>
            <a:ext cx="7886700" cy="819355"/>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29841" y="987426"/>
            <a:ext cx="7886700" cy="337973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5186516"/>
            <a:ext cx="7885509" cy="682472"/>
          </a:xfrm>
        </p:spPr>
        <p:txBody>
          <a:bodyPr/>
          <a:lstStyle>
            <a:lvl1pPr marL="0" indent="0">
              <a:buNone/>
              <a:defRPr sz="12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347227544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5"/>
            <a:ext cx="7886700" cy="3534344"/>
          </a:xfrm>
        </p:spPr>
        <p:txBody>
          <a:bodyPr anchor="ctr"/>
          <a:lstStyle>
            <a:lvl1pPr>
              <a:defRPr sz="2400"/>
            </a:lvl1pPr>
          </a:lstStyle>
          <a:p>
            <a:r>
              <a:rPr lang="en-US"/>
              <a:t>Click to edit Master title style</a:t>
            </a:r>
            <a:endParaRPr lang="en-US" dirty="0"/>
          </a:p>
        </p:txBody>
      </p:sp>
      <p:sp>
        <p:nvSpPr>
          <p:cNvPr id="4" name="Text Placeholder 3"/>
          <p:cNvSpPr>
            <a:spLocks noGrp="1"/>
          </p:cNvSpPr>
          <p:nvPr>
            <p:ph type="body" sz="half" idx="2"/>
          </p:nvPr>
        </p:nvSpPr>
        <p:spPr>
          <a:xfrm>
            <a:off x="629841" y="4489399"/>
            <a:ext cx="7885509" cy="1501826"/>
          </a:xfrm>
        </p:spPr>
        <p:txBody>
          <a:bodyPr anchor="ct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57052935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4659" y="365125"/>
            <a:ext cx="6977064" cy="2992904"/>
          </a:xfrm>
        </p:spPr>
        <p:txBody>
          <a:bodyPr anchor="ctr"/>
          <a:lstStyle>
            <a:lvl1pPr>
              <a:defRPr sz="3300"/>
            </a:lvl1pPr>
          </a:lstStyle>
          <a:p>
            <a:r>
              <a:rPr lang="en-US"/>
              <a:t>Click to edit Master title style</a:t>
            </a:r>
            <a:endParaRPr lang="en-US" dirty="0"/>
          </a:p>
        </p:txBody>
      </p:sp>
      <p:sp>
        <p:nvSpPr>
          <p:cNvPr id="12" name="Text Placeholder 3"/>
          <p:cNvSpPr>
            <a:spLocks noGrp="1"/>
          </p:cNvSpPr>
          <p:nvPr>
            <p:ph type="body" sz="half" idx="13"/>
          </p:nvPr>
        </p:nvSpPr>
        <p:spPr>
          <a:xfrm>
            <a:off x="1290484" y="3365557"/>
            <a:ext cx="6564224" cy="548968"/>
          </a:xfrm>
        </p:spPr>
        <p:txBody>
          <a:bodyPr anchor="t">
            <a:normAutofit/>
          </a:bodyPr>
          <a:lstStyle>
            <a:lvl1pPr marL="0" indent="0">
              <a:buNone/>
              <a:defRPr sz="105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4" name="Text Placeholder 3"/>
          <p:cNvSpPr>
            <a:spLocks noGrp="1"/>
          </p:cNvSpPr>
          <p:nvPr>
            <p:ph type="body" sz="half" idx="2"/>
          </p:nvPr>
        </p:nvSpPr>
        <p:spPr>
          <a:xfrm>
            <a:off x="628650" y="4501729"/>
            <a:ext cx="7884318" cy="1489496"/>
          </a:xfrm>
        </p:spPr>
        <p:txBody>
          <a:bodyPr anchor="ctr">
            <a:normAutofit/>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
        <p:nvSpPr>
          <p:cNvPr id="9" name="TextBox 8"/>
          <p:cNvSpPr txBox="1"/>
          <p:nvPr/>
        </p:nvSpPr>
        <p:spPr>
          <a:xfrm>
            <a:off x="833283" y="786824"/>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6000" dirty="0">
                <a:solidFill>
                  <a:schemeClr val="tx1"/>
                </a:solidFill>
                <a:effectLst/>
              </a:rPr>
              <a:t>“</a:t>
            </a:r>
          </a:p>
        </p:txBody>
      </p:sp>
      <p:sp>
        <p:nvSpPr>
          <p:cNvPr id="10" name="TextBox 9"/>
          <p:cNvSpPr txBox="1"/>
          <p:nvPr/>
        </p:nvSpPr>
        <p:spPr>
          <a:xfrm>
            <a:off x="7828359" y="2743200"/>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000" dirty="0">
                <a:solidFill>
                  <a:schemeClr val="tx1"/>
                </a:solidFill>
                <a:effectLst/>
              </a:rPr>
              <a:t>”</a:t>
            </a:r>
          </a:p>
        </p:txBody>
      </p:sp>
    </p:spTree>
    <p:extLst>
      <p:ext uri="{BB962C8B-B14F-4D97-AF65-F5344CB8AC3E}">
        <p14:creationId xmlns:p14="http://schemas.microsoft.com/office/powerpoint/2010/main" val="198303607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29841" y="2326968"/>
            <a:ext cx="7886700" cy="2511835"/>
          </a:xfrm>
        </p:spPr>
        <p:txBody>
          <a:bodyPr anchor="b">
            <a:normAutofit/>
          </a:bodyPr>
          <a:lstStyle>
            <a:lvl1pPr>
              <a:defRPr sz="4050"/>
            </a:lvl1pPr>
          </a:lstStyle>
          <a:p>
            <a:r>
              <a:rPr lang="en-US"/>
              <a:t>Click to edit Master title style</a:t>
            </a:r>
            <a:endParaRPr lang="en-US" dirty="0"/>
          </a:p>
        </p:txBody>
      </p:sp>
      <p:sp>
        <p:nvSpPr>
          <p:cNvPr id="4" name="Text Placeholder 3"/>
          <p:cNvSpPr>
            <a:spLocks noGrp="1"/>
          </p:cNvSpPr>
          <p:nvPr>
            <p:ph type="body" sz="half" idx="2"/>
          </p:nvPr>
        </p:nvSpPr>
        <p:spPr>
          <a:xfrm>
            <a:off x="629841" y="4850581"/>
            <a:ext cx="7885509" cy="1140644"/>
          </a:xfrm>
        </p:spPr>
        <p:txBody>
          <a:bodyPr anchor="t"/>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264688647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1002961" y="1885950"/>
            <a:ext cx="2210150" cy="576262"/>
          </a:xfrm>
        </p:spPr>
        <p:txBody>
          <a:bodyPr anchor="b">
            <a:noAutofit/>
          </a:bodyPr>
          <a:lstStyle>
            <a:lvl1pPr marL="0" indent="0">
              <a:buNone/>
              <a:defRPr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8" name="Text Placeholder 3"/>
          <p:cNvSpPr>
            <a:spLocks noGrp="1"/>
          </p:cNvSpPr>
          <p:nvPr>
            <p:ph type="body" sz="half" idx="15"/>
          </p:nvPr>
        </p:nvSpPr>
        <p:spPr>
          <a:xfrm>
            <a:off x="1017598" y="2571750"/>
            <a:ext cx="2195513"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9" name="Text Placeholder 4"/>
          <p:cNvSpPr>
            <a:spLocks noGrp="1"/>
          </p:cNvSpPr>
          <p:nvPr>
            <p:ph type="body" sz="quarter" idx="3"/>
          </p:nvPr>
        </p:nvSpPr>
        <p:spPr>
          <a:xfrm>
            <a:off x="3440996" y="1885950"/>
            <a:ext cx="2202181" cy="576262"/>
          </a:xfrm>
        </p:spPr>
        <p:txBody>
          <a:bodyPr vert="horz" lIns="91440" tIns="45720" rIns="91440" bIns="45720" rtlCol="0" anchor="b">
            <a:noAutofit/>
          </a:bodyPr>
          <a:lstStyle>
            <a:lvl1pPr>
              <a:buNone/>
              <a:defRPr lang="en-US"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0" name="Text Placeholder 3"/>
          <p:cNvSpPr>
            <a:spLocks noGrp="1"/>
          </p:cNvSpPr>
          <p:nvPr>
            <p:ph type="body" sz="half" idx="16"/>
          </p:nvPr>
        </p:nvSpPr>
        <p:spPr>
          <a:xfrm>
            <a:off x="3433081" y="2571750"/>
            <a:ext cx="2210096"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11" name="Text Placeholder 4"/>
          <p:cNvSpPr>
            <a:spLocks noGrp="1"/>
          </p:cNvSpPr>
          <p:nvPr>
            <p:ph type="body" sz="quarter" idx="13"/>
          </p:nvPr>
        </p:nvSpPr>
        <p:spPr>
          <a:xfrm>
            <a:off x="5871777" y="1885950"/>
            <a:ext cx="2199085" cy="576262"/>
          </a:xfrm>
        </p:spPr>
        <p:txBody>
          <a:bodyPr vert="horz" lIns="91440" tIns="45720" rIns="91440" bIns="45720" rtlCol="0" anchor="b">
            <a:noAutofit/>
          </a:bodyPr>
          <a:lstStyle>
            <a:lvl1pPr>
              <a:buNone/>
              <a:defRPr lang="en-US" sz="18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2" name="Text Placeholder 3"/>
          <p:cNvSpPr>
            <a:spLocks noGrp="1"/>
          </p:cNvSpPr>
          <p:nvPr>
            <p:ph type="body" sz="half" idx="17"/>
          </p:nvPr>
        </p:nvSpPr>
        <p:spPr>
          <a:xfrm>
            <a:off x="5871777" y="2571750"/>
            <a:ext cx="2199085"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221695471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99064" y="4297503"/>
            <a:ext cx="2205038"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Picture Placeholder 2"/>
          <p:cNvSpPr>
            <a:spLocks noGrp="1" noChangeAspect="1"/>
          </p:cNvSpPr>
          <p:nvPr>
            <p:ph type="pic" idx="15"/>
          </p:nvPr>
        </p:nvSpPr>
        <p:spPr>
          <a:xfrm>
            <a:off x="999064" y="2256354"/>
            <a:ext cx="220503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1" name="Text Placeholder 3"/>
          <p:cNvSpPr>
            <a:spLocks noGrp="1"/>
          </p:cNvSpPr>
          <p:nvPr>
            <p:ph type="body" sz="half" idx="18"/>
          </p:nvPr>
        </p:nvSpPr>
        <p:spPr>
          <a:xfrm>
            <a:off x="999064" y="4873766"/>
            <a:ext cx="220503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3426748" y="4297503"/>
            <a:ext cx="2197894"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3" name="Picture Placeholder 2"/>
          <p:cNvSpPr>
            <a:spLocks noGrp="1" noChangeAspect="1"/>
          </p:cNvSpPr>
          <p:nvPr>
            <p:ph type="pic" idx="21"/>
          </p:nvPr>
        </p:nvSpPr>
        <p:spPr>
          <a:xfrm>
            <a:off x="3426747" y="2256354"/>
            <a:ext cx="2197894"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19"/>
          </p:nvPr>
        </p:nvSpPr>
        <p:spPr>
          <a:xfrm>
            <a:off x="3425733" y="4873765"/>
            <a:ext cx="2200805"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5853242" y="4297503"/>
            <a:ext cx="2199085"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6" name="Picture Placeholder 2"/>
          <p:cNvSpPr>
            <a:spLocks noGrp="1" noChangeAspect="1"/>
          </p:cNvSpPr>
          <p:nvPr>
            <p:ph type="pic" idx="22"/>
          </p:nvPr>
        </p:nvSpPr>
        <p:spPr>
          <a:xfrm>
            <a:off x="5853241" y="2256354"/>
            <a:ext cx="219908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7" name="Text Placeholder 3"/>
          <p:cNvSpPr>
            <a:spLocks noGrp="1"/>
          </p:cNvSpPr>
          <p:nvPr>
            <p:ph type="body" sz="half" idx="20"/>
          </p:nvPr>
        </p:nvSpPr>
        <p:spPr>
          <a:xfrm>
            <a:off x="5853148" y="4873763"/>
            <a:ext cx="220199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272355052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2814E910-BBD9-4C6C-B553-9F185752B042}" type="slidenum">
              <a:rPr lang="en-US" altLang="en-US" smtClean="0"/>
              <a:pPr/>
              <a:t>‹#›</a:t>
            </a:fld>
            <a:endParaRPr lang="en-US" altLang="en-US"/>
          </a:p>
        </p:txBody>
      </p:sp>
    </p:spTree>
    <p:extLst>
      <p:ext uri="{BB962C8B-B14F-4D97-AF65-F5344CB8AC3E}">
        <p14:creationId xmlns:p14="http://schemas.microsoft.com/office/powerpoint/2010/main" val="23970979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A9B584D8-2FAB-4CF1-AF74-0E7F3D958B3D}" type="slidenum">
              <a:rPr lang="en-US" altLang="en-US" smtClean="0"/>
              <a:pPr/>
              <a:t>‹#›</a:t>
            </a:fld>
            <a:endParaRPr lang="en-US" altLang="en-US"/>
          </a:p>
        </p:txBody>
      </p:sp>
    </p:spTree>
    <p:extLst>
      <p:ext uri="{BB962C8B-B14F-4D97-AF65-F5344CB8AC3E}">
        <p14:creationId xmlns:p14="http://schemas.microsoft.com/office/powerpoint/2010/main" val="143907099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57350" y="4464028"/>
            <a:ext cx="6858000" cy="1194650"/>
          </a:xfrm>
        </p:spPr>
        <p:txBody>
          <a:bodyPr wrap="none" anchor="t">
            <a:normAutofit/>
          </a:bodyPr>
          <a:lstStyle>
            <a:lvl1pPr algn="r">
              <a:defRPr sz="7200" b="0" spc="-225">
                <a:gradFill flip="none" rotWithShape="1">
                  <a:gsLst>
                    <a:gs pos="32000">
                      <a:schemeClr val="tx1">
                        <a:lumMod val="89000"/>
                      </a:schemeClr>
                    </a:gs>
                    <a:gs pos="1000">
                      <a:schemeClr val="bg1">
                        <a:lumMod val="41000"/>
                        <a:lumOff val="59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3" name="Subtitle 2"/>
          <p:cNvSpPr>
            <a:spLocks noGrp="1"/>
          </p:cNvSpPr>
          <p:nvPr>
            <p:ph type="subTitle" idx="1"/>
          </p:nvPr>
        </p:nvSpPr>
        <p:spPr>
          <a:xfrm>
            <a:off x="1657349" y="3829878"/>
            <a:ext cx="6858000" cy="618523"/>
          </a:xfrm>
        </p:spPr>
        <p:txBody>
          <a:bodyPr anchor="b">
            <a:normAutofit/>
          </a:bodyPr>
          <a:lstStyle>
            <a:lvl1pPr marL="0" indent="0" algn="r">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2C2085DC-C5DD-4A28-94F6-F9F029BCA1AE}" type="slidenum">
              <a:rPr lang="en-US" altLang="en-US" smtClean="0"/>
              <a:pPr/>
              <a:t>‹#›</a:t>
            </a:fld>
            <a:endParaRPr lang="en-US" altLang="en-US"/>
          </a:p>
        </p:txBody>
      </p:sp>
    </p:spTree>
    <p:extLst>
      <p:ext uri="{BB962C8B-B14F-4D97-AF65-F5344CB8AC3E}">
        <p14:creationId xmlns:p14="http://schemas.microsoft.com/office/powerpoint/2010/main" val="62298375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71DD7C3C-26EA-48D1-89DB-82086917E937}" type="slidenum">
              <a:rPr lang="en-US" altLang="en-US" smtClean="0"/>
              <a:pPr/>
              <a:t>‹#›</a:t>
            </a:fld>
            <a:endParaRPr lang="en-US" altLang="en-US"/>
          </a:p>
        </p:txBody>
      </p:sp>
    </p:spTree>
    <p:extLst>
      <p:ext uri="{BB962C8B-B14F-4D97-AF65-F5344CB8AC3E}">
        <p14:creationId xmlns:p14="http://schemas.microsoft.com/office/powerpoint/2010/main" val="338481703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71DD7C3C-26EA-48D1-89DB-82086917E937}" type="slidenum">
              <a:rPr lang="en-US" altLang="en-US" smtClean="0"/>
              <a:pPr/>
              <a:t>‹#›</a:t>
            </a:fld>
            <a:endParaRPr lang="en-US" altLang="en-US"/>
          </a:p>
        </p:txBody>
      </p:sp>
    </p:spTree>
    <p:extLst>
      <p:ext uri="{BB962C8B-B14F-4D97-AF65-F5344CB8AC3E}">
        <p14:creationId xmlns:p14="http://schemas.microsoft.com/office/powerpoint/2010/main" val="179011603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640899" y="4464028"/>
            <a:ext cx="6858000" cy="1194650"/>
          </a:xfrm>
        </p:spPr>
        <p:txBody>
          <a:bodyPr wrap="none" anchor="t">
            <a:normAutofit/>
          </a:bodyPr>
          <a:lstStyle>
            <a:lvl1pPr algn="l">
              <a:defRPr sz="7200" b="0" spc="-225">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8" name="Subtitle 2"/>
          <p:cNvSpPr>
            <a:spLocks noGrp="1"/>
          </p:cNvSpPr>
          <p:nvPr>
            <p:ph type="subTitle" idx="1"/>
          </p:nvPr>
        </p:nvSpPr>
        <p:spPr>
          <a:xfrm>
            <a:off x="640899" y="3829878"/>
            <a:ext cx="6858000" cy="617822"/>
          </a:xfrm>
        </p:spPr>
        <p:txBody>
          <a:bodyPr anchor="b">
            <a:normAutofit/>
          </a:bodyPr>
          <a:lstStyle>
            <a:lvl1pPr marL="0" indent="0" algn="l">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6075DFFC-4C7E-4580-BD58-D28052B8411C}" type="slidenum">
              <a:rPr lang="en-US" altLang="en-US" smtClean="0"/>
              <a:pPr/>
              <a:t>‹#›</a:t>
            </a:fld>
            <a:endParaRPr lang="en-US" altLang="en-US"/>
          </a:p>
        </p:txBody>
      </p:sp>
    </p:spTree>
    <p:extLst>
      <p:ext uri="{BB962C8B-B14F-4D97-AF65-F5344CB8AC3E}">
        <p14:creationId xmlns:p14="http://schemas.microsoft.com/office/powerpoint/2010/main" val="117382157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40000" y="1825625"/>
            <a:ext cx="3768912"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39880" y="1825625"/>
            <a:ext cx="377547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3981AFB8-6607-4BFB-A990-26AE2ECB36E5}" type="slidenum">
              <a:rPr lang="en-US" altLang="en-US" smtClean="0"/>
              <a:pPr/>
              <a:t>‹#›</a:t>
            </a:fld>
            <a:endParaRPr lang="en-US" altLang="en-US"/>
          </a:p>
        </p:txBody>
      </p:sp>
    </p:spTree>
    <p:extLst>
      <p:ext uri="{BB962C8B-B14F-4D97-AF65-F5344CB8AC3E}">
        <p14:creationId xmlns:p14="http://schemas.microsoft.com/office/powerpoint/2010/main" val="35371353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40000" y="1681163"/>
            <a:ext cx="3768912" cy="823912"/>
          </a:xfrm>
        </p:spPr>
        <p:txBody>
          <a:bodyPr anchor="b">
            <a:normAutofit/>
          </a:bodyPr>
          <a:lstStyle>
            <a:lvl1pPr marL="0" indent="0">
              <a:buNone/>
              <a:defRPr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40000" y="2505075"/>
            <a:ext cx="376891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39880" y="1681163"/>
            <a:ext cx="3776661" cy="823912"/>
          </a:xfrm>
        </p:spPr>
        <p:txBody>
          <a:bodyPr vert="horz" lIns="91440" tIns="45720" rIns="91440" bIns="45720" rtlCol="0" anchor="b">
            <a:normAutofit/>
          </a:bodyPr>
          <a:lstStyle>
            <a:lvl1pPr>
              <a:buNone/>
              <a:defRPr lang="en-US"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4739880" y="2505075"/>
            <a:ext cx="377666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3D3B5985-F0FB-461C-A410-C18B3EA5F9E1}" type="slidenum">
              <a:rPr lang="en-US" altLang="en-US" smtClean="0"/>
              <a:pPr/>
              <a:t>‹#›</a:t>
            </a:fld>
            <a:endParaRPr lang="en-US" altLang="en-US"/>
          </a:p>
        </p:txBody>
      </p:sp>
    </p:spTree>
    <p:extLst>
      <p:ext uri="{BB962C8B-B14F-4D97-AF65-F5344CB8AC3E}">
        <p14:creationId xmlns:p14="http://schemas.microsoft.com/office/powerpoint/2010/main" val="171560219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FA8F3877-D21C-4381-AFB3-9CF0607A0B12}" type="slidenum">
              <a:rPr lang="en-US" altLang="en-US" smtClean="0"/>
              <a:pPr/>
              <a:t>‹#›</a:t>
            </a:fld>
            <a:endParaRPr lang="en-US" altLang="en-US"/>
          </a:p>
        </p:txBody>
      </p:sp>
    </p:spTree>
    <p:extLst>
      <p:ext uri="{BB962C8B-B14F-4D97-AF65-F5344CB8AC3E}">
        <p14:creationId xmlns:p14="http://schemas.microsoft.com/office/powerpoint/2010/main" val="2673030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ltLang="en-US"/>
          </a:p>
        </p:txBody>
      </p:sp>
      <p:sp>
        <p:nvSpPr>
          <p:cNvPr id="3" name="Footer Placeholder 2"/>
          <p:cNvSpPr>
            <a:spLocks noGrp="1"/>
          </p:cNvSpPr>
          <p:nvPr>
            <p:ph type="ftr" sz="quarter" idx="11"/>
          </p:nvPr>
        </p:nvSpPr>
        <p:spPr/>
        <p:txBody>
          <a:bodyPr/>
          <a:lstStyle/>
          <a:p>
            <a:endParaRPr lang="en-US" altLang="en-US"/>
          </a:p>
        </p:txBody>
      </p:sp>
      <p:sp>
        <p:nvSpPr>
          <p:cNvPr id="4" name="Slide Number Placeholder 3"/>
          <p:cNvSpPr>
            <a:spLocks noGrp="1"/>
          </p:cNvSpPr>
          <p:nvPr>
            <p:ph type="sldNum" sz="quarter" idx="12"/>
          </p:nvPr>
        </p:nvSpPr>
        <p:spPr/>
        <p:txBody>
          <a:bodyPr/>
          <a:lstStyle/>
          <a:p>
            <a:fld id="{A5615BA9-689B-4940-B8A1-D0153F61312A}" type="slidenum">
              <a:rPr lang="en-US" altLang="en-US" smtClean="0"/>
              <a:pPr/>
              <a:t>‹#›</a:t>
            </a:fld>
            <a:endParaRPr lang="en-US" altLang="en-US"/>
          </a:p>
        </p:txBody>
      </p:sp>
    </p:spTree>
    <p:extLst>
      <p:ext uri="{BB962C8B-B14F-4D97-AF65-F5344CB8AC3E}">
        <p14:creationId xmlns:p14="http://schemas.microsoft.com/office/powerpoint/2010/main" val="192451807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B837187E-E6D4-4886-BDEE-08F8AEB698FB}" type="slidenum">
              <a:rPr lang="en-US" altLang="en-US" smtClean="0"/>
              <a:pPr/>
              <a:t>‹#›</a:t>
            </a:fld>
            <a:endParaRPr lang="en-US" altLang="en-US"/>
          </a:p>
        </p:txBody>
      </p:sp>
    </p:spTree>
    <p:extLst>
      <p:ext uri="{BB962C8B-B14F-4D97-AF65-F5344CB8AC3E}">
        <p14:creationId xmlns:p14="http://schemas.microsoft.com/office/powerpoint/2010/main" val="279755528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86CCBCD0-433E-4322-8891-D43E1F630C1A}" type="slidenum">
              <a:rPr lang="en-US" altLang="en-US" smtClean="0"/>
              <a:pPr/>
              <a:t>‹#›</a:t>
            </a:fld>
            <a:endParaRPr lang="en-US" altLang="en-US"/>
          </a:p>
        </p:txBody>
      </p:sp>
    </p:spTree>
    <p:extLst>
      <p:ext uri="{BB962C8B-B14F-4D97-AF65-F5344CB8AC3E}">
        <p14:creationId xmlns:p14="http://schemas.microsoft.com/office/powerpoint/2010/main" val="157175302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367161"/>
            <a:ext cx="7886700" cy="819355"/>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29841" y="987426"/>
            <a:ext cx="7886700" cy="337973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629841" y="5186516"/>
            <a:ext cx="7885509" cy="682472"/>
          </a:xfrm>
        </p:spPr>
        <p:txBody>
          <a:bodyPr/>
          <a:lstStyle>
            <a:lvl1pPr marL="0" indent="0">
              <a:buNone/>
              <a:defRPr sz="12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90369582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5"/>
            <a:ext cx="7886700" cy="3534344"/>
          </a:xfrm>
        </p:spPr>
        <p:txBody>
          <a:bodyPr anchor="ctr"/>
          <a:lstStyle>
            <a:lvl1pPr>
              <a:defRPr sz="2400"/>
            </a:lvl1pPr>
          </a:lstStyle>
          <a:p>
            <a:r>
              <a:rPr lang="en-US"/>
              <a:t>Click to edit Master title style</a:t>
            </a:r>
            <a:endParaRPr lang="en-US" dirty="0"/>
          </a:p>
        </p:txBody>
      </p:sp>
      <p:sp>
        <p:nvSpPr>
          <p:cNvPr id="4" name="Text Placeholder 3"/>
          <p:cNvSpPr>
            <a:spLocks noGrp="1"/>
          </p:cNvSpPr>
          <p:nvPr>
            <p:ph type="body" sz="half" idx="2"/>
          </p:nvPr>
        </p:nvSpPr>
        <p:spPr>
          <a:xfrm>
            <a:off x="629841" y="4489399"/>
            <a:ext cx="7885509" cy="1501826"/>
          </a:xfrm>
        </p:spPr>
        <p:txBody>
          <a:bodyPr anchor="ct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47787975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4659" y="365125"/>
            <a:ext cx="6977064" cy="2992904"/>
          </a:xfrm>
        </p:spPr>
        <p:txBody>
          <a:bodyPr anchor="ctr"/>
          <a:lstStyle>
            <a:lvl1pPr>
              <a:defRPr sz="3300"/>
            </a:lvl1pPr>
          </a:lstStyle>
          <a:p>
            <a:r>
              <a:rPr lang="en-US"/>
              <a:t>Click to edit Master title style</a:t>
            </a:r>
            <a:endParaRPr lang="en-US" dirty="0"/>
          </a:p>
        </p:txBody>
      </p:sp>
      <p:sp>
        <p:nvSpPr>
          <p:cNvPr id="12" name="Text Placeholder 3"/>
          <p:cNvSpPr>
            <a:spLocks noGrp="1"/>
          </p:cNvSpPr>
          <p:nvPr>
            <p:ph type="body" sz="half" idx="13"/>
          </p:nvPr>
        </p:nvSpPr>
        <p:spPr>
          <a:xfrm>
            <a:off x="1290484" y="3365557"/>
            <a:ext cx="6564224" cy="548968"/>
          </a:xfrm>
        </p:spPr>
        <p:txBody>
          <a:bodyPr anchor="t">
            <a:normAutofit/>
          </a:bodyPr>
          <a:lstStyle>
            <a:lvl1pPr marL="0" indent="0">
              <a:buNone/>
              <a:defRPr sz="105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4" name="Text Placeholder 3"/>
          <p:cNvSpPr>
            <a:spLocks noGrp="1"/>
          </p:cNvSpPr>
          <p:nvPr>
            <p:ph type="body" sz="half" idx="2"/>
          </p:nvPr>
        </p:nvSpPr>
        <p:spPr>
          <a:xfrm>
            <a:off x="628650" y="4501729"/>
            <a:ext cx="7884318" cy="1489496"/>
          </a:xfrm>
        </p:spPr>
        <p:txBody>
          <a:bodyPr anchor="ctr">
            <a:normAutofit/>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
        <p:nvSpPr>
          <p:cNvPr id="9" name="TextBox 8"/>
          <p:cNvSpPr txBox="1"/>
          <p:nvPr/>
        </p:nvSpPr>
        <p:spPr>
          <a:xfrm>
            <a:off x="833283" y="786824"/>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6000" dirty="0">
                <a:solidFill>
                  <a:schemeClr val="tx1"/>
                </a:solidFill>
                <a:effectLst/>
              </a:rPr>
              <a:t>“</a:t>
            </a:r>
          </a:p>
        </p:txBody>
      </p:sp>
      <p:sp>
        <p:nvSpPr>
          <p:cNvPr id="10" name="TextBox 9"/>
          <p:cNvSpPr txBox="1"/>
          <p:nvPr/>
        </p:nvSpPr>
        <p:spPr>
          <a:xfrm>
            <a:off x="7828359" y="2743200"/>
            <a:ext cx="457200" cy="584776"/>
          </a:xfrm>
          <a:prstGeom prst="rect">
            <a:avLst/>
          </a:prstGeom>
        </p:spPr>
        <p:txBody>
          <a:bodyPr vert="horz" lIns="68580" tIns="34290" rIns="68580" bIns="3429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6000" dirty="0">
                <a:solidFill>
                  <a:schemeClr val="tx1"/>
                </a:solidFill>
                <a:effectLst/>
              </a:rPr>
              <a:t>”</a:t>
            </a:r>
          </a:p>
        </p:txBody>
      </p:sp>
    </p:spTree>
    <p:extLst>
      <p:ext uri="{BB962C8B-B14F-4D97-AF65-F5344CB8AC3E}">
        <p14:creationId xmlns:p14="http://schemas.microsoft.com/office/powerpoint/2010/main" val="285533691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640899" y="4464028"/>
            <a:ext cx="6858000" cy="1194650"/>
          </a:xfrm>
        </p:spPr>
        <p:txBody>
          <a:bodyPr wrap="none" anchor="t">
            <a:normAutofit/>
          </a:bodyPr>
          <a:lstStyle>
            <a:lvl1pPr algn="l">
              <a:defRPr sz="7200" b="0" spc="-225">
                <a:gradFill flip="none" rotWithShape="1">
                  <a:gsLst>
                    <a:gs pos="32000">
                      <a:schemeClr val="tx1">
                        <a:lumMod val="89000"/>
                      </a:schemeClr>
                    </a:gs>
                    <a:gs pos="0">
                      <a:schemeClr val="bg1">
                        <a:lumMod val="47000"/>
                        <a:lumOff val="53000"/>
                      </a:schemeClr>
                    </a:gs>
                    <a:gs pos="100000">
                      <a:schemeClr val="tx2">
                        <a:lumMod val="0"/>
                        <a:lumOff val="100000"/>
                      </a:schemeClr>
                    </a:gs>
                  </a:gsLst>
                  <a:lin ang="8100000" scaled="1"/>
                  <a:tileRect/>
                </a:gradFill>
                <a:effectLst>
                  <a:outerShdw blurRad="469900" dist="342900" dir="5400000" sy="-20000" rotWithShape="0">
                    <a:prstClr val="black">
                      <a:alpha val="66000"/>
                    </a:prstClr>
                  </a:outerShdw>
                </a:effectLst>
                <a:latin typeface="+mj-lt"/>
              </a:defRPr>
            </a:lvl1pPr>
          </a:lstStyle>
          <a:p>
            <a:r>
              <a:rPr lang="en-US"/>
              <a:t>Click to edit Master title style</a:t>
            </a:r>
            <a:endParaRPr lang="en-US" dirty="0"/>
          </a:p>
        </p:txBody>
      </p:sp>
      <p:sp>
        <p:nvSpPr>
          <p:cNvPr id="8" name="Subtitle 2"/>
          <p:cNvSpPr>
            <a:spLocks noGrp="1"/>
          </p:cNvSpPr>
          <p:nvPr>
            <p:ph type="subTitle" idx="1"/>
          </p:nvPr>
        </p:nvSpPr>
        <p:spPr>
          <a:xfrm>
            <a:off x="640899" y="3829878"/>
            <a:ext cx="6858000" cy="617822"/>
          </a:xfrm>
        </p:spPr>
        <p:txBody>
          <a:bodyPr anchor="b">
            <a:normAutofit/>
          </a:bodyPr>
          <a:lstStyle>
            <a:lvl1pPr marL="0" indent="0" algn="l">
              <a:buNone/>
              <a:defRPr sz="2400" b="0">
                <a:gradFill flip="none" rotWithShape="1">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tileRect/>
                </a:gradFill>
                <a:latin typeface="+mj-l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6075DFFC-4C7E-4580-BD58-D28052B8411C}" type="slidenum">
              <a:rPr lang="en-US" altLang="en-US" smtClean="0"/>
              <a:pPr/>
              <a:t>‹#›</a:t>
            </a:fld>
            <a:endParaRPr lang="en-US" altLang="en-US"/>
          </a:p>
        </p:txBody>
      </p:sp>
    </p:spTree>
    <p:extLst>
      <p:ext uri="{BB962C8B-B14F-4D97-AF65-F5344CB8AC3E}">
        <p14:creationId xmlns:p14="http://schemas.microsoft.com/office/powerpoint/2010/main" val="335814033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29841" y="2326968"/>
            <a:ext cx="7886700" cy="2511835"/>
          </a:xfrm>
        </p:spPr>
        <p:txBody>
          <a:bodyPr anchor="b">
            <a:normAutofit/>
          </a:bodyPr>
          <a:lstStyle>
            <a:lvl1pPr>
              <a:defRPr sz="4050"/>
            </a:lvl1pPr>
          </a:lstStyle>
          <a:p>
            <a:r>
              <a:rPr lang="en-US"/>
              <a:t>Click to edit Master title style</a:t>
            </a:r>
            <a:endParaRPr lang="en-US" dirty="0"/>
          </a:p>
        </p:txBody>
      </p:sp>
      <p:sp>
        <p:nvSpPr>
          <p:cNvPr id="4" name="Text Placeholder 3"/>
          <p:cNvSpPr>
            <a:spLocks noGrp="1"/>
          </p:cNvSpPr>
          <p:nvPr>
            <p:ph type="body" sz="half" idx="2"/>
          </p:nvPr>
        </p:nvSpPr>
        <p:spPr>
          <a:xfrm>
            <a:off x="629841" y="4850581"/>
            <a:ext cx="7885509" cy="1140644"/>
          </a:xfrm>
        </p:spPr>
        <p:txBody>
          <a:bodyPr anchor="t"/>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238190847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7" name="Text Placeholder 2"/>
          <p:cNvSpPr>
            <a:spLocks noGrp="1"/>
          </p:cNvSpPr>
          <p:nvPr>
            <p:ph type="body" idx="1"/>
          </p:nvPr>
        </p:nvSpPr>
        <p:spPr>
          <a:xfrm>
            <a:off x="1002961" y="1885950"/>
            <a:ext cx="2210150" cy="576262"/>
          </a:xfrm>
        </p:spPr>
        <p:txBody>
          <a:bodyPr anchor="b">
            <a:noAutofit/>
          </a:bodyPr>
          <a:lstStyle>
            <a:lvl1pPr marL="0" indent="0">
              <a:buNone/>
              <a:defRPr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8" name="Text Placeholder 3"/>
          <p:cNvSpPr>
            <a:spLocks noGrp="1"/>
          </p:cNvSpPr>
          <p:nvPr>
            <p:ph type="body" sz="half" idx="15"/>
          </p:nvPr>
        </p:nvSpPr>
        <p:spPr>
          <a:xfrm>
            <a:off x="1017598" y="2571750"/>
            <a:ext cx="2195513"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9" name="Text Placeholder 4"/>
          <p:cNvSpPr>
            <a:spLocks noGrp="1"/>
          </p:cNvSpPr>
          <p:nvPr>
            <p:ph type="body" sz="quarter" idx="3"/>
          </p:nvPr>
        </p:nvSpPr>
        <p:spPr>
          <a:xfrm>
            <a:off x="3440996" y="1885950"/>
            <a:ext cx="2202181" cy="576262"/>
          </a:xfrm>
        </p:spPr>
        <p:txBody>
          <a:bodyPr vert="horz" lIns="91440" tIns="45720" rIns="91440" bIns="45720" rtlCol="0" anchor="b">
            <a:noAutofit/>
          </a:bodyPr>
          <a:lstStyle>
            <a:lvl1pPr>
              <a:buNone/>
              <a:defRPr lang="en-US" sz="18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0" name="Text Placeholder 3"/>
          <p:cNvSpPr>
            <a:spLocks noGrp="1"/>
          </p:cNvSpPr>
          <p:nvPr>
            <p:ph type="body" sz="half" idx="16"/>
          </p:nvPr>
        </p:nvSpPr>
        <p:spPr>
          <a:xfrm>
            <a:off x="3433081" y="2571750"/>
            <a:ext cx="2210096"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11" name="Text Placeholder 4"/>
          <p:cNvSpPr>
            <a:spLocks noGrp="1"/>
          </p:cNvSpPr>
          <p:nvPr>
            <p:ph type="body" sz="quarter" idx="13"/>
          </p:nvPr>
        </p:nvSpPr>
        <p:spPr>
          <a:xfrm>
            <a:off x="5871777" y="1885950"/>
            <a:ext cx="2199085" cy="576262"/>
          </a:xfrm>
        </p:spPr>
        <p:txBody>
          <a:bodyPr vert="horz" lIns="91440" tIns="45720" rIns="91440" bIns="45720" rtlCol="0" anchor="b">
            <a:noAutofit/>
          </a:bodyPr>
          <a:lstStyle>
            <a:lvl1pPr>
              <a:buNone/>
              <a:defRPr lang="en-US" sz="1800" b="0" dirty="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12" name="Text Placeholder 3"/>
          <p:cNvSpPr>
            <a:spLocks noGrp="1"/>
          </p:cNvSpPr>
          <p:nvPr>
            <p:ph type="body" sz="half" idx="17"/>
          </p:nvPr>
        </p:nvSpPr>
        <p:spPr>
          <a:xfrm>
            <a:off x="5871777" y="2571750"/>
            <a:ext cx="2199085" cy="3589338"/>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129884766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628650" y="365126"/>
            <a:ext cx="7886700"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99064" y="4297503"/>
            <a:ext cx="2205038"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Picture Placeholder 2"/>
          <p:cNvSpPr>
            <a:spLocks noGrp="1" noChangeAspect="1"/>
          </p:cNvSpPr>
          <p:nvPr>
            <p:ph type="pic" idx="15"/>
          </p:nvPr>
        </p:nvSpPr>
        <p:spPr>
          <a:xfrm>
            <a:off x="999064" y="2256354"/>
            <a:ext cx="220503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1" name="Text Placeholder 3"/>
          <p:cNvSpPr>
            <a:spLocks noGrp="1"/>
          </p:cNvSpPr>
          <p:nvPr>
            <p:ph type="body" sz="half" idx="18"/>
          </p:nvPr>
        </p:nvSpPr>
        <p:spPr>
          <a:xfrm>
            <a:off x="999064" y="4873766"/>
            <a:ext cx="220503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3426748" y="4297503"/>
            <a:ext cx="2197894"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3" name="Picture Placeholder 2"/>
          <p:cNvSpPr>
            <a:spLocks noGrp="1" noChangeAspect="1"/>
          </p:cNvSpPr>
          <p:nvPr>
            <p:ph type="pic" idx="21"/>
          </p:nvPr>
        </p:nvSpPr>
        <p:spPr>
          <a:xfrm>
            <a:off x="3426747" y="2256354"/>
            <a:ext cx="2197894"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19"/>
          </p:nvPr>
        </p:nvSpPr>
        <p:spPr>
          <a:xfrm>
            <a:off x="3425733" y="4873765"/>
            <a:ext cx="2200805"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5853242" y="4297503"/>
            <a:ext cx="2199085" cy="576262"/>
          </a:xfrm>
        </p:spPr>
        <p:txBody>
          <a:bodyPr anchor="b">
            <a:noAutofit/>
          </a:bodyPr>
          <a:lstStyle>
            <a:lvl1pPr marL="0" indent="0">
              <a:buNone/>
              <a:defRPr sz="1800" b="0">
                <a:gradFill>
                  <a:gsLst>
                    <a:gs pos="34000">
                      <a:schemeClr val="tx1">
                        <a:lumMod val="93000"/>
                      </a:schemeClr>
                    </a:gs>
                    <a:gs pos="0">
                      <a:schemeClr val="bg1">
                        <a:lumMod val="41000"/>
                        <a:lumOff val="59000"/>
                      </a:schemeClr>
                    </a:gs>
                    <a:gs pos="100000">
                      <a:schemeClr val="tx2">
                        <a:lumMod val="0"/>
                        <a:lumOff val="100000"/>
                      </a:schemeClr>
                    </a:gs>
                  </a:gsLst>
                  <a:lin ang="4800000" scaled="0"/>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6" name="Picture Placeholder 2"/>
          <p:cNvSpPr>
            <a:spLocks noGrp="1" noChangeAspect="1"/>
          </p:cNvSpPr>
          <p:nvPr>
            <p:ph type="pic" idx="22"/>
          </p:nvPr>
        </p:nvSpPr>
        <p:spPr>
          <a:xfrm>
            <a:off x="5853241" y="2256354"/>
            <a:ext cx="219908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7" name="Text Placeholder 3"/>
          <p:cNvSpPr>
            <a:spLocks noGrp="1"/>
          </p:cNvSpPr>
          <p:nvPr>
            <p:ph type="body" sz="half" idx="20"/>
          </p:nvPr>
        </p:nvSpPr>
        <p:spPr>
          <a:xfrm>
            <a:off x="5853148" y="4873763"/>
            <a:ext cx="220199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562D9CF1-084D-4702-A71D-CADB32F5E74D}" type="slidenum">
              <a:rPr lang="en-US" altLang="en-US" smtClean="0"/>
              <a:pPr/>
              <a:t>‹#›</a:t>
            </a:fld>
            <a:endParaRPr lang="en-US" altLang="en-US"/>
          </a:p>
        </p:txBody>
      </p:sp>
    </p:spTree>
    <p:extLst>
      <p:ext uri="{BB962C8B-B14F-4D97-AF65-F5344CB8AC3E}">
        <p14:creationId xmlns:p14="http://schemas.microsoft.com/office/powerpoint/2010/main" val="201843615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2814E910-BBD9-4C6C-B553-9F185752B042}" type="slidenum">
              <a:rPr lang="en-US" altLang="en-US" smtClean="0"/>
              <a:pPr/>
              <a:t>‹#›</a:t>
            </a:fld>
            <a:endParaRPr lang="en-US" altLang="en-US"/>
          </a:p>
        </p:txBody>
      </p:sp>
    </p:spTree>
    <p:extLst>
      <p:ext uri="{BB962C8B-B14F-4D97-AF65-F5344CB8AC3E}">
        <p14:creationId xmlns:p14="http://schemas.microsoft.com/office/powerpoint/2010/main" val="328163442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ltLang="en-US"/>
          </a:p>
        </p:txBody>
      </p:sp>
      <p:sp>
        <p:nvSpPr>
          <p:cNvPr id="5" name="Footer Placeholder 4"/>
          <p:cNvSpPr>
            <a:spLocks noGrp="1"/>
          </p:cNvSpPr>
          <p:nvPr>
            <p:ph type="ftr" sz="quarter" idx="11"/>
          </p:nvPr>
        </p:nvSpPr>
        <p:spPr/>
        <p:txBody>
          <a:bodyPr/>
          <a:lstStyle/>
          <a:p>
            <a:endParaRPr lang="en-US" altLang="en-US"/>
          </a:p>
        </p:txBody>
      </p:sp>
      <p:sp>
        <p:nvSpPr>
          <p:cNvPr id="6" name="Slide Number Placeholder 5"/>
          <p:cNvSpPr>
            <a:spLocks noGrp="1"/>
          </p:cNvSpPr>
          <p:nvPr>
            <p:ph type="sldNum" sz="quarter" idx="12"/>
          </p:nvPr>
        </p:nvSpPr>
        <p:spPr/>
        <p:txBody>
          <a:bodyPr/>
          <a:lstStyle/>
          <a:p>
            <a:fld id="{A9B584D8-2FAB-4CF1-AF74-0E7F3D958B3D}" type="slidenum">
              <a:rPr lang="en-US" altLang="en-US" smtClean="0"/>
              <a:pPr/>
              <a:t>‹#›</a:t>
            </a:fld>
            <a:endParaRPr lang="en-US" altLang="en-US"/>
          </a:p>
        </p:txBody>
      </p:sp>
    </p:spTree>
    <p:extLst>
      <p:ext uri="{BB962C8B-B14F-4D97-AF65-F5344CB8AC3E}">
        <p14:creationId xmlns:p14="http://schemas.microsoft.com/office/powerpoint/2010/main" val="187899045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40000" y="1825625"/>
            <a:ext cx="3768912"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39880" y="1825625"/>
            <a:ext cx="377547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3981AFB8-6607-4BFB-A990-26AE2ECB36E5}" type="slidenum">
              <a:rPr lang="en-US" altLang="en-US" smtClean="0"/>
              <a:pPr/>
              <a:t>‹#›</a:t>
            </a:fld>
            <a:endParaRPr lang="en-US" altLang="en-US"/>
          </a:p>
        </p:txBody>
      </p:sp>
    </p:spTree>
    <p:extLst>
      <p:ext uri="{BB962C8B-B14F-4D97-AF65-F5344CB8AC3E}">
        <p14:creationId xmlns:p14="http://schemas.microsoft.com/office/powerpoint/2010/main" val="345826831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40000" y="1681163"/>
            <a:ext cx="3768912" cy="823912"/>
          </a:xfrm>
        </p:spPr>
        <p:txBody>
          <a:bodyPr anchor="b">
            <a:normAutofit/>
          </a:bodyPr>
          <a:lstStyle>
            <a:lvl1pPr marL="0" indent="0">
              <a:buNone/>
              <a:defRPr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840000" y="2505075"/>
            <a:ext cx="3768912"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39880" y="1681163"/>
            <a:ext cx="3776661" cy="823912"/>
          </a:xfrm>
        </p:spPr>
        <p:txBody>
          <a:bodyPr vert="horz" lIns="91440" tIns="45720" rIns="91440" bIns="45720" rtlCol="0" anchor="b">
            <a:normAutofit/>
          </a:bodyPr>
          <a:lstStyle>
            <a:lvl1pPr>
              <a:buNone/>
              <a:defRPr lang="en-US" sz="2000" b="0">
                <a:gradFill>
                  <a:gsLst>
                    <a:gs pos="15000">
                      <a:schemeClr val="tx2"/>
                    </a:gs>
                    <a:gs pos="73000">
                      <a:schemeClr val="tx2">
                        <a:lumMod val="60000"/>
                        <a:lumOff val="40000"/>
                      </a:schemeClr>
                    </a:gs>
                    <a:gs pos="0">
                      <a:schemeClr val="tx2">
                        <a:lumMod val="90000"/>
                        <a:lumOff val="10000"/>
                      </a:schemeClr>
                    </a:gs>
                    <a:gs pos="100000">
                      <a:schemeClr val="tx2">
                        <a:lumMod val="0"/>
                        <a:lumOff val="100000"/>
                      </a:schemeClr>
                    </a:gs>
                  </a:gsLst>
                  <a:lin ang="16200000" scaled="1"/>
                </a:gra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4739880" y="2505075"/>
            <a:ext cx="377666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ltLang="en-US"/>
          </a:p>
        </p:txBody>
      </p:sp>
      <p:sp>
        <p:nvSpPr>
          <p:cNvPr id="8" name="Footer Placeholder 7"/>
          <p:cNvSpPr>
            <a:spLocks noGrp="1"/>
          </p:cNvSpPr>
          <p:nvPr>
            <p:ph type="ftr" sz="quarter" idx="11"/>
          </p:nvPr>
        </p:nvSpPr>
        <p:spPr/>
        <p:txBody>
          <a:bodyPr/>
          <a:lstStyle/>
          <a:p>
            <a:endParaRPr lang="en-US" altLang="en-US"/>
          </a:p>
        </p:txBody>
      </p:sp>
      <p:sp>
        <p:nvSpPr>
          <p:cNvPr id="9" name="Slide Number Placeholder 8"/>
          <p:cNvSpPr>
            <a:spLocks noGrp="1"/>
          </p:cNvSpPr>
          <p:nvPr>
            <p:ph type="sldNum" sz="quarter" idx="12"/>
          </p:nvPr>
        </p:nvSpPr>
        <p:spPr/>
        <p:txBody>
          <a:bodyPr/>
          <a:lstStyle/>
          <a:p>
            <a:fld id="{3D3B5985-F0FB-461C-A410-C18B3EA5F9E1}" type="slidenum">
              <a:rPr lang="en-US" altLang="en-US" smtClean="0"/>
              <a:pPr/>
              <a:t>‹#›</a:t>
            </a:fld>
            <a:endParaRPr lang="en-US" altLang="en-US"/>
          </a:p>
        </p:txBody>
      </p:sp>
    </p:spTree>
    <p:extLst>
      <p:ext uri="{BB962C8B-B14F-4D97-AF65-F5344CB8AC3E}">
        <p14:creationId xmlns:p14="http://schemas.microsoft.com/office/powerpoint/2010/main" val="207043565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ltLang="en-US"/>
          </a:p>
        </p:txBody>
      </p:sp>
      <p:sp>
        <p:nvSpPr>
          <p:cNvPr id="4" name="Footer Placeholder 3"/>
          <p:cNvSpPr>
            <a:spLocks noGrp="1"/>
          </p:cNvSpPr>
          <p:nvPr>
            <p:ph type="ftr" sz="quarter" idx="11"/>
          </p:nvPr>
        </p:nvSpPr>
        <p:spPr/>
        <p:txBody>
          <a:bodyPr/>
          <a:lstStyle/>
          <a:p>
            <a:endParaRPr lang="en-US" altLang="en-US"/>
          </a:p>
        </p:txBody>
      </p:sp>
      <p:sp>
        <p:nvSpPr>
          <p:cNvPr id="5" name="Slide Number Placeholder 4"/>
          <p:cNvSpPr>
            <a:spLocks noGrp="1"/>
          </p:cNvSpPr>
          <p:nvPr>
            <p:ph type="sldNum" sz="quarter" idx="12"/>
          </p:nvPr>
        </p:nvSpPr>
        <p:spPr/>
        <p:txBody>
          <a:bodyPr/>
          <a:lstStyle/>
          <a:p>
            <a:fld id="{FA8F3877-D21C-4381-AFB3-9CF0607A0B12}" type="slidenum">
              <a:rPr lang="en-US" altLang="en-US" smtClean="0"/>
              <a:pPr/>
              <a:t>‹#›</a:t>
            </a:fld>
            <a:endParaRPr lang="en-US" altLang="en-US"/>
          </a:p>
        </p:txBody>
      </p:sp>
    </p:spTree>
    <p:extLst>
      <p:ext uri="{BB962C8B-B14F-4D97-AF65-F5344CB8AC3E}">
        <p14:creationId xmlns:p14="http://schemas.microsoft.com/office/powerpoint/2010/main" val="182680262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ltLang="en-US"/>
          </a:p>
        </p:txBody>
      </p:sp>
      <p:sp>
        <p:nvSpPr>
          <p:cNvPr id="3" name="Footer Placeholder 2"/>
          <p:cNvSpPr>
            <a:spLocks noGrp="1"/>
          </p:cNvSpPr>
          <p:nvPr>
            <p:ph type="ftr" sz="quarter" idx="11"/>
          </p:nvPr>
        </p:nvSpPr>
        <p:spPr/>
        <p:txBody>
          <a:bodyPr/>
          <a:lstStyle/>
          <a:p>
            <a:endParaRPr lang="en-US" altLang="en-US"/>
          </a:p>
        </p:txBody>
      </p:sp>
      <p:sp>
        <p:nvSpPr>
          <p:cNvPr id="4" name="Slide Number Placeholder 3"/>
          <p:cNvSpPr>
            <a:spLocks noGrp="1"/>
          </p:cNvSpPr>
          <p:nvPr>
            <p:ph type="sldNum" sz="quarter" idx="12"/>
          </p:nvPr>
        </p:nvSpPr>
        <p:spPr/>
        <p:txBody>
          <a:bodyPr/>
          <a:lstStyle/>
          <a:p>
            <a:fld id="{A5615BA9-689B-4940-B8A1-D0153F61312A}" type="slidenum">
              <a:rPr lang="en-US" altLang="en-US" smtClean="0"/>
              <a:pPr/>
              <a:t>‹#›</a:t>
            </a:fld>
            <a:endParaRPr lang="en-US" altLang="en-US"/>
          </a:p>
        </p:txBody>
      </p:sp>
    </p:spTree>
    <p:extLst>
      <p:ext uri="{BB962C8B-B14F-4D97-AF65-F5344CB8AC3E}">
        <p14:creationId xmlns:p14="http://schemas.microsoft.com/office/powerpoint/2010/main" val="101768355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B837187E-E6D4-4886-BDEE-08F8AEB698FB}" type="slidenum">
              <a:rPr lang="en-US" altLang="en-US" smtClean="0"/>
              <a:pPr/>
              <a:t>‹#›</a:t>
            </a:fld>
            <a:endParaRPr lang="en-US" altLang="en-US"/>
          </a:p>
        </p:txBody>
      </p:sp>
    </p:spTree>
    <p:extLst>
      <p:ext uri="{BB962C8B-B14F-4D97-AF65-F5344CB8AC3E}">
        <p14:creationId xmlns:p14="http://schemas.microsoft.com/office/powerpoint/2010/main" val="200766487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840000" y="2057400"/>
            <a:ext cx="2739019" cy="3811588"/>
          </a:xfrm>
        </p:spPr>
        <p:txBody>
          <a:bodyPr>
            <a:normAutofit/>
          </a:bodyPr>
          <a:lstStyle>
            <a:lvl1pPr marL="0" indent="0">
              <a:buNone/>
              <a:defRPr sz="1400">
                <a:gradFill>
                  <a:gsLst>
                    <a:gs pos="15000">
                      <a:schemeClr val="tx2"/>
                    </a:gs>
                    <a:gs pos="73000">
                      <a:schemeClr val="tx2">
                        <a:lumMod val="60000"/>
                        <a:lumOff val="40000"/>
                      </a:schemeClr>
                    </a:gs>
                    <a:gs pos="0">
                      <a:schemeClr val="tx1"/>
                    </a:gs>
                    <a:gs pos="100000">
                      <a:schemeClr val="tx2">
                        <a:lumMod val="0"/>
                        <a:lumOff val="100000"/>
                      </a:schemeClr>
                    </a:gs>
                  </a:gsLst>
                  <a:lin ang="16200000" scaled="1"/>
                </a:gra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ltLang="en-US"/>
          </a:p>
        </p:txBody>
      </p:sp>
      <p:sp>
        <p:nvSpPr>
          <p:cNvPr id="6" name="Footer Placeholder 5"/>
          <p:cNvSpPr>
            <a:spLocks noGrp="1"/>
          </p:cNvSpPr>
          <p:nvPr>
            <p:ph type="ftr" sz="quarter" idx="11"/>
          </p:nvPr>
        </p:nvSpPr>
        <p:spPr/>
        <p:txBody>
          <a:bodyPr/>
          <a:lstStyle/>
          <a:p>
            <a:endParaRPr lang="en-US" altLang="en-US"/>
          </a:p>
        </p:txBody>
      </p:sp>
      <p:sp>
        <p:nvSpPr>
          <p:cNvPr id="7" name="Slide Number Placeholder 6"/>
          <p:cNvSpPr>
            <a:spLocks noGrp="1"/>
          </p:cNvSpPr>
          <p:nvPr>
            <p:ph type="sldNum" sz="quarter" idx="12"/>
          </p:nvPr>
        </p:nvSpPr>
        <p:spPr/>
        <p:txBody>
          <a:bodyPr/>
          <a:lstStyle/>
          <a:p>
            <a:fld id="{86CCBCD0-433E-4322-8891-D43E1F630C1A}" type="slidenum">
              <a:rPr lang="en-US" altLang="en-US" smtClean="0"/>
              <a:pPr/>
              <a:t>‹#›</a:t>
            </a:fld>
            <a:endParaRPr lang="en-US" altLang="en-US"/>
          </a:p>
        </p:txBody>
      </p:sp>
    </p:spTree>
    <p:extLst>
      <p:ext uri="{BB962C8B-B14F-4D97-AF65-F5344CB8AC3E}">
        <p14:creationId xmlns:p14="http://schemas.microsoft.com/office/powerpoint/2010/main" val="3494723379"/>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5.xml"/><Relationship Id="rId13" Type="http://schemas.openxmlformats.org/officeDocument/2006/relationships/slideLayout" Target="../slideLayouts/slideLayout30.xml"/><Relationship Id="rId18" Type="http://schemas.openxmlformats.org/officeDocument/2006/relationships/theme" Target="../theme/theme2.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slideLayout" Target="../slideLayouts/slideLayout29.xml"/><Relationship Id="rId17" Type="http://schemas.openxmlformats.org/officeDocument/2006/relationships/slideLayout" Target="../slideLayouts/slideLayout34.xml"/><Relationship Id="rId2" Type="http://schemas.openxmlformats.org/officeDocument/2006/relationships/slideLayout" Target="../slideLayouts/slideLayout19.xml"/><Relationship Id="rId16" Type="http://schemas.openxmlformats.org/officeDocument/2006/relationships/slideLayout" Target="../slideLayouts/slideLayout33.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5" Type="http://schemas.openxmlformats.org/officeDocument/2006/relationships/slideLayout" Target="../slideLayouts/slideLayout32.xml"/><Relationship Id="rId10" Type="http://schemas.openxmlformats.org/officeDocument/2006/relationships/slideLayout" Target="../slideLayouts/slideLayout27.xml"/><Relationship Id="rId19" Type="http://schemas.openxmlformats.org/officeDocument/2006/relationships/image" Target="../media/image1.png"/><Relationship Id="rId4" Type="http://schemas.openxmlformats.org/officeDocument/2006/relationships/slideLayout" Target="../slideLayouts/slideLayout21.xml"/><Relationship Id="rId9" Type="http://schemas.openxmlformats.org/officeDocument/2006/relationships/slideLayout" Target="../slideLayouts/slideLayout26.xml"/><Relationship Id="rId14"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l="-17000" r="-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40000" y="1825625"/>
            <a:ext cx="767535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fontAlgn="base">
              <a:spcBef>
                <a:spcPct val="0"/>
              </a:spcBef>
              <a:spcAft>
                <a:spcPct val="0"/>
              </a:spcAft>
            </a:pPr>
            <a:fld id="{114E1C30-FBAE-4A11-A2F4-BC1000893AEE}" type="datetime2">
              <a:rPr lang="en-US" smtClean="0">
                <a:solidFill>
                  <a:prstClr val="black"/>
                </a:solidFill>
                <a:latin typeface="Arial" charset="0"/>
              </a:rPr>
              <a:pPr fontAlgn="base">
                <a:spcBef>
                  <a:spcPct val="0"/>
                </a:spcBef>
                <a:spcAft>
                  <a:spcPct val="0"/>
                </a:spcAft>
              </a:pPr>
              <a:t>Tuesday, August 18, 2020</a:t>
            </a:fld>
            <a:endParaRPr lang="en-US">
              <a:solidFill>
                <a:prstClr val="black"/>
              </a:solidFill>
              <a:latin typeface="Arial" charset="0"/>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algn="ctr" fontAlgn="base">
              <a:spcBef>
                <a:spcPct val="0"/>
              </a:spcBef>
              <a:spcAft>
                <a:spcPct val="0"/>
              </a:spcAft>
            </a:pPr>
            <a:endParaRPr lang="en-US">
              <a:solidFill>
                <a:prstClr val="black"/>
              </a:solidFill>
              <a:latin typeface="Arial" charset="0"/>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fontAlgn="base">
              <a:spcBef>
                <a:spcPct val="0"/>
              </a:spcBef>
              <a:spcAft>
                <a:spcPct val="0"/>
              </a:spcAft>
            </a:pPr>
            <a:fld id="{2B993406-65C4-4D22-BD95-804FD5C566B8}" type="slidenum">
              <a:rPr lang="en-US" smtClean="0">
                <a:solidFill>
                  <a:prstClr val="black"/>
                </a:solidFill>
                <a:latin typeface="Arial" charset="0"/>
              </a:rPr>
              <a:pPr fontAlgn="base">
                <a:spcBef>
                  <a:spcPct val="0"/>
                </a:spcBef>
                <a:spcAft>
                  <a:spcPct val="0"/>
                </a:spcAft>
              </a:pPr>
              <a:t>‹#›</a:t>
            </a:fld>
            <a:endParaRPr lang="en-US">
              <a:solidFill>
                <a:prstClr val="black"/>
              </a:solidFill>
              <a:latin typeface="Arial" charset="0"/>
            </a:endParaRPr>
          </a:p>
        </p:txBody>
      </p:sp>
    </p:spTree>
    <p:extLst>
      <p:ext uri="{BB962C8B-B14F-4D97-AF65-F5344CB8AC3E}">
        <p14:creationId xmlns:p14="http://schemas.microsoft.com/office/powerpoint/2010/main" val="2882235203"/>
      </p:ext>
    </p:extLst>
  </p:cSld>
  <p:clrMap bg1="dk1" tx1="lt1" bg2="dk2" tx2="lt2" accent1="accent1" accent2="accent2" accent3="accent3" accent4="accent4" accent5="accent5" accent6="accent6" hlink="hlink" folHlink="folHlink"/>
  <p:sldLayoutIdLst>
    <p:sldLayoutId id="2147483704" r:id="rId1"/>
    <p:sldLayoutId id="2147483705" r:id="rId2"/>
    <p:sldLayoutId id="2147483706" r:id="rId3"/>
    <p:sldLayoutId id="2147483707" r:id="rId4"/>
    <p:sldLayoutId id="2147483708" r:id="rId5"/>
    <p:sldLayoutId id="2147483709" r:id="rId6"/>
    <p:sldLayoutId id="2147483710" r:id="rId7"/>
    <p:sldLayoutId id="2147483711" r:id="rId8"/>
    <p:sldLayoutId id="2147483712" r:id="rId9"/>
    <p:sldLayoutId id="2147483713" r:id="rId10"/>
    <p:sldLayoutId id="2147483714" r:id="rId11"/>
    <p:sldLayoutId id="2147483715" r:id="rId12"/>
    <p:sldLayoutId id="2147483716" r:id="rId13"/>
    <p:sldLayoutId id="2147483717" r:id="rId14"/>
    <p:sldLayoutId id="2147483718" r:id="rId15"/>
    <p:sldLayoutId id="2147483719" r:id="rId16"/>
    <p:sldLayoutId id="2147483720" r:id="rId17"/>
  </p:sldLayoutIdLst>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hf hdr="0" ftr="0" dt="0"/>
  <p:txStyles>
    <p:titleStyle>
      <a:lvl1pPr algn="l" defTabSz="685800" rtl="0" eaLnBrk="1" latinLnBrk="0" hangingPunct="1">
        <a:lnSpc>
          <a:spcPct val="90000"/>
        </a:lnSpc>
        <a:spcBef>
          <a:spcPct val="0"/>
        </a:spcBef>
        <a:buNone/>
        <a:defRPr sz="4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6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a:blip>
          <a:srcRect/>
          <a:stretch>
            <a:fillRect l="-17000" r="-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40000" y="1825625"/>
            <a:ext cx="767535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gradFill flip="none" rotWithShape="1">
                  <a:gsLst>
                    <a:gs pos="28000">
                      <a:schemeClr val="tx1">
                        <a:lumMod val="93000"/>
                      </a:schemeClr>
                    </a:gs>
                    <a:gs pos="0">
                      <a:schemeClr val="bg1">
                        <a:lumMod val="38000"/>
                        <a:lumOff val="62000"/>
                      </a:schemeClr>
                    </a:gs>
                    <a:gs pos="100000">
                      <a:schemeClr val="tx2">
                        <a:lumMod val="0"/>
                        <a:lumOff val="100000"/>
                      </a:schemeClr>
                    </a:gs>
                  </a:gsLst>
                  <a:lin ang="5400000" scaled="1"/>
                  <a:tileRect/>
                </a:gra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282FA3C6-7C60-430F-B028-42B5104B86BE}" type="slidenum">
              <a:rPr kumimoji="0" lang="en-US" sz="1200" b="0" i="0" u="none" strike="noStrike" kern="1200" cap="none" spc="0" normalizeH="0" baseline="0" noProof="0" smtClean="0">
                <a:ln>
                  <a:noFill/>
                </a:ln>
                <a:solidFill>
                  <a:prstClr val="black">
                    <a:tint val="75000"/>
                  </a:prstClr>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dirty="0">
              <a:ln>
                <a:noFill/>
              </a:ln>
              <a:solidFill>
                <a:prstClr val="black">
                  <a:tint val="75000"/>
                </a:prstClr>
              </a:solidFill>
              <a:effectLst/>
              <a:uLnTx/>
              <a:uFillTx/>
              <a:latin typeface="Calibri"/>
              <a:ea typeface="+mn-ea"/>
              <a:cs typeface="+mn-cs"/>
            </a:endParaRPr>
          </a:p>
        </p:txBody>
      </p:sp>
    </p:spTree>
    <p:extLst>
      <p:ext uri="{BB962C8B-B14F-4D97-AF65-F5344CB8AC3E}">
        <p14:creationId xmlns:p14="http://schemas.microsoft.com/office/powerpoint/2010/main" val="2159957390"/>
      </p:ext>
    </p:extLst>
  </p:cSld>
  <p:clrMap bg1="dk1" tx1="lt1" bg2="dk2" tx2="lt2" accent1="accent1" accent2="accent2" accent3="accent3" accent4="accent4" accent5="accent5" accent6="accent6" hlink="hlink" folHlink="folHlink"/>
  <p:sldLayoutIdLst>
    <p:sldLayoutId id="2147483723" r:id="rId1"/>
    <p:sldLayoutId id="2147483724" r:id="rId2"/>
    <p:sldLayoutId id="2147483725" r:id="rId3"/>
    <p:sldLayoutId id="2147483726" r:id="rId4"/>
    <p:sldLayoutId id="2147483727" r:id="rId5"/>
    <p:sldLayoutId id="2147483728" r:id="rId6"/>
    <p:sldLayoutId id="2147483729" r:id="rId7"/>
    <p:sldLayoutId id="2147483730" r:id="rId8"/>
    <p:sldLayoutId id="2147483731" r:id="rId9"/>
    <p:sldLayoutId id="2147483732" r:id="rId10"/>
    <p:sldLayoutId id="2147483733" r:id="rId11"/>
    <p:sldLayoutId id="2147483734" r:id="rId12"/>
    <p:sldLayoutId id="2147483735" r:id="rId13"/>
    <p:sldLayoutId id="2147483736" r:id="rId14"/>
    <p:sldLayoutId id="2147483737" r:id="rId15"/>
    <p:sldLayoutId id="2147483738" r:id="rId16"/>
    <p:sldLayoutId id="2147483739" r:id="rId17"/>
  </p:sldLayoutIdLst>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hf hdr="0" ftr="0" dt="0"/>
  <p:txStyles>
    <p:titleStyle>
      <a:lvl1pPr algn="l" defTabSz="685800" rtl="0" eaLnBrk="1" latinLnBrk="0" hangingPunct="1">
        <a:lnSpc>
          <a:spcPct val="90000"/>
        </a:lnSpc>
        <a:spcBef>
          <a:spcPct val="0"/>
        </a:spcBef>
        <a:buNone/>
        <a:defRPr sz="4400" b="0" kern="1200">
          <a:gradFill flip="none" rotWithShape="1">
            <a:gsLst>
              <a:gs pos="28000">
                <a:schemeClr val="tx1">
                  <a:lumMod val="93000"/>
                </a:schemeClr>
              </a:gs>
              <a:gs pos="0">
                <a:schemeClr val="bg1">
                  <a:lumMod val="25000"/>
                  <a:lumOff val="75000"/>
                </a:schemeClr>
              </a:gs>
              <a:gs pos="100000">
                <a:schemeClr val="tx2">
                  <a:lumMod val="0"/>
                  <a:lumOff val="100000"/>
                </a:schemeClr>
              </a:gs>
            </a:gsLst>
            <a:lin ang="4800000" scaled="0"/>
            <a:tileRect/>
          </a:gra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0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6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400" kern="1200">
          <a:gradFill>
            <a:gsLst>
              <a:gs pos="34000">
                <a:schemeClr val="tx1">
                  <a:lumMod val="93000"/>
                </a:schemeClr>
              </a:gs>
              <a:gs pos="0">
                <a:schemeClr val="bg1">
                  <a:lumMod val="25000"/>
                  <a:lumOff val="75000"/>
                </a:schemeClr>
              </a:gs>
              <a:gs pos="100000">
                <a:schemeClr val="tx2">
                  <a:lumMod val="0"/>
                  <a:lumOff val="100000"/>
                </a:schemeClr>
              </a:gs>
            </a:gsLst>
            <a:lin ang="4800000" scaled="0"/>
          </a:gra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9D927B-E843-462E-9476-E45B6FC0DDF8}"/>
              </a:ext>
            </a:extLst>
          </p:cNvPr>
          <p:cNvSpPr>
            <a:spLocks noGrp="1"/>
          </p:cNvSpPr>
          <p:nvPr>
            <p:ph type="ctrTitle"/>
          </p:nvPr>
        </p:nvSpPr>
        <p:spPr>
          <a:xfrm>
            <a:off x="305095" y="1905000"/>
            <a:ext cx="8533811" cy="2086725"/>
          </a:xfrm>
        </p:spPr>
        <p:txBody>
          <a:bodyPr>
            <a:spAutoFit/>
          </a:bodyPr>
          <a:lstStyle/>
          <a:p>
            <a:pPr algn="ctr"/>
            <a:r>
              <a:rPr lang="en-US" dirty="0">
                <a:solidFill>
                  <a:schemeClr val="tx1"/>
                </a:solidFill>
              </a:rPr>
              <a:t>A Study Of </a:t>
            </a:r>
            <a:br>
              <a:rPr lang="en-US" dirty="0">
                <a:solidFill>
                  <a:schemeClr val="tx1"/>
                </a:solidFill>
              </a:rPr>
            </a:br>
            <a:r>
              <a:rPr lang="en-US" dirty="0">
                <a:solidFill>
                  <a:schemeClr val="tx1"/>
                </a:solidFill>
              </a:rPr>
              <a:t>The Book Of Revelation</a:t>
            </a:r>
          </a:p>
        </p:txBody>
      </p:sp>
      <p:sp>
        <p:nvSpPr>
          <p:cNvPr id="3" name="Subtitle 2">
            <a:extLst>
              <a:ext uri="{FF2B5EF4-FFF2-40B4-BE49-F238E27FC236}">
                <a16:creationId xmlns:a16="http://schemas.microsoft.com/office/drawing/2014/main" id="{78684570-74C7-4D91-8578-009947D53EE0}"/>
              </a:ext>
            </a:extLst>
          </p:cNvPr>
          <p:cNvSpPr>
            <a:spLocks noGrp="1"/>
          </p:cNvSpPr>
          <p:nvPr>
            <p:ph type="subTitle" idx="1"/>
          </p:nvPr>
        </p:nvSpPr>
        <p:spPr>
          <a:xfrm>
            <a:off x="800100" y="4648918"/>
            <a:ext cx="7696200" cy="424732"/>
          </a:xfrm>
          <a:noFill/>
        </p:spPr>
        <p:txBody>
          <a:bodyPr>
            <a:spAutoFit/>
          </a:bodyPr>
          <a:lstStyle/>
          <a:p>
            <a:pPr algn="ctr"/>
            <a:r>
              <a:rPr lang="en-US" dirty="0">
                <a:solidFill>
                  <a:schemeClr val="tx1"/>
                </a:solidFill>
              </a:rPr>
              <a:t>August 16, 2020</a:t>
            </a:r>
          </a:p>
        </p:txBody>
      </p:sp>
      <p:sp>
        <p:nvSpPr>
          <p:cNvPr id="4" name="Slide Number Placeholder 3">
            <a:extLst>
              <a:ext uri="{FF2B5EF4-FFF2-40B4-BE49-F238E27FC236}">
                <a16:creationId xmlns:a16="http://schemas.microsoft.com/office/drawing/2014/main" id="{42A796AF-6424-41FA-BBC3-01A62FCD2F70}"/>
              </a:ext>
            </a:extLst>
          </p:cNvPr>
          <p:cNvSpPr>
            <a:spLocks noGrp="1"/>
          </p:cNvSpPr>
          <p:nvPr>
            <p:ph type="sldNum" sz="quarter" idx="12"/>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2C2085DC-C5DD-4A28-94F6-F9F029BCA1AE}" type="slidenum">
              <a:rPr kumimoji="0" lang="en-US" altLang="en-US" sz="900" b="1" i="0" u="none" strike="noStrike" kern="1200" cap="none" spc="0" normalizeH="0" baseline="0" noProof="0" smtClean="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rPr>
              <a:pPr marL="0" marR="0" lvl="0" indent="0" algn="r" defTabSz="914400" rtl="0" eaLnBrk="0" fontAlgn="base" latinLnBrk="0" hangingPunct="0">
                <a:lnSpc>
                  <a:spcPct val="100000"/>
                </a:lnSpc>
                <a:spcBef>
                  <a:spcPct val="0"/>
                </a:spcBef>
                <a:spcAft>
                  <a:spcPct val="0"/>
                </a:spcAft>
                <a:buClrTx/>
                <a:buSzTx/>
                <a:buFontTx/>
                <a:buNone/>
                <a:tabLst/>
                <a:defRPr/>
              </a:pPr>
              <a:t>1</a:t>
            </a:fld>
            <a:endParaRPr kumimoji="0" lang="en-US" altLang="en-US" sz="900" b="1" i="0" u="none" strike="noStrike" kern="1200" cap="none" spc="0" normalizeH="0" baseline="0" noProof="0">
              <a:ln>
                <a:noFill/>
              </a:ln>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effectLst/>
              <a:uLnTx/>
              <a:uFillTx/>
              <a:latin typeface="Times New Roman" panose="02020603050405020304" pitchFamily="18" charset="0"/>
              <a:ea typeface="+mn-ea"/>
              <a:cs typeface="+mn-cs"/>
            </a:endParaRPr>
          </a:p>
        </p:txBody>
      </p:sp>
    </p:spTree>
    <p:extLst>
      <p:ext uri="{BB962C8B-B14F-4D97-AF65-F5344CB8AC3E}">
        <p14:creationId xmlns:p14="http://schemas.microsoft.com/office/powerpoint/2010/main" val="344088489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1" name="AutoShape 3"/>
          <p:cNvSpPr>
            <a:spLocks noChangeArrowheads="1"/>
          </p:cNvSpPr>
          <p:nvPr/>
        </p:nvSpPr>
        <p:spPr bwMode="auto">
          <a:xfrm>
            <a:off x="1389353" y="781734"/>
            <a:ext cx="6289093" cy="646331"/>
          </a:xfrm>
          <a:prstGeom prst="rect">
            <a:avLst/>
          </a:prstGeom>
          <a:noFill/>
          <a:ln w="9525">
            <a:noFill/>
            <a:miter lim="800000"/>
            <a:headEnd/>
            <a:tailEnd/>
          </a:ln>
          <a:effectLst/>
        </p:spPr>
        <p:txBody>
          <a:bodyPr wrap="none" anchor="ctr">
            <a:spAutoFit/>
          </a:bodyPr>
          <a:lstStyle/>
          <a:p>
            <a:pPr algn="ctr" eaLnBrk="0" fontAlgn="base" hangingPunct="0">
              <a:spcBef>
                <a:spcPct val="0"/>
              </a:spcBef>
              <a:spcAft>
                <a:spcPct val="0"/>
              </a:spcAft>
            </a:pPr>
            <a:r>
              <a:rPr lang="en-US" sz="3600" dirty="0">
                <a:latin typeface="Arial" panose="020B0604020202020204" pitchFamily="34" charset="0"/>
                <a:cs typeface="Arial" panose="020B0604020202020204" pitchFamily="34" charset="0"/>
              </a:rPr>
              <a:t>PROMISES (Verses 9-10,12).</a:t>
            </a:r>
          </a:p>
        </p:txBody>
      </p:sp>
      <p:sp>
        <p:nvSpPr>
          <p:cNvPr id="5" name="Rectangle 4"/>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pPr>
            <a:r>
              <a:rPr lang="en-US" sz="2000" b="1" dirty="0">
                <a:solidFill>
                  <a:prstClr val="black"/>
                </a:solidFill>
                <a:latin typeface="Arial" panose="020B0604020202020204" pitchFamily="34" charset="0"/>
                <a:cs typeface="Arial" panose="020B0604020202020204" pitchFamily="34" charset="0"/>
              </a:rPr>
              <a:t>Revelation 3:7-13</a:t>
            </a:r>
          </a:p>
        </p:txBody>
      </p:sp>
      <p:sp>
        <p:nvSpPr>
          <p:cNvPr id="2" name="Slide Number Placeholder 1">
            <a:extLst>
              <a:ext uri="{FF2B5EF4-FFF2-40B4-BE49-F238E27FC236}">
                <a16:creationId xmlns:a16="http://schemas.microsoft.com/office/drawing/2014/main" id="{844FB28B-BEB5-4AFE-A65D-1C76950DD2CA}"/>
              </a:ext>
            </a:extLst>
          </p:cNvPr>
          <p:cNvSpPr>
            <a:spLocks noGrp="1"/>
          </p:cNvSpPr>
          <p:nvPr>
            <p:ph type="sldNum" sz="quarter" idx="12"/>
          </p:nvPr>
        </p:nvSpPr>
        <p:spPr/>
        <p:txBody>
          <a:bodyPr/>
          <a:lstStyle/>
          <a:p>
            <a:pPr eaLnBrk="0" fontAlgn="base" hangingPunct="0">
              <a:spcBef>
                <a:spcPct val="0"/>
              </a:spcBef>
              <a:spcAft>
                <a:spcPct val="0"/>
              </a:spcAft>
            </a:pPr>
            <a:fld id="{A5615BA9-689B-4940-B8A1-D0153F61312A}" type="slidenum">
              <a:rPr lang="en-US" altLang="en-US" b="1">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Times New Roman" panose="02020603050405020304" pitchFamily="18" charset="0"/>
              </a:rPr>
              <a:pPr eaLnBrk="0" fontAlgn="base" hangingPunct="0">
                <a:spcBef>
                  <a:spcPct val="0"/>
                </a:spcBef>
                <a:spcAft>
                  <a:spcPct val="0"/>
                </a:spcAft>
              </a:pPr>
              <a:t>10</a:t>
            </a:fld>
            <a:endParaRPr lang="en-US" altLang="en-US" b="1">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Times New Roman" panose="02020603050405020304" pitchFamily="18" charset="0"/>
            </a:endParaRPr>
          </a:p>
        </p:txBody>
      </p:sp>
      <p:sp>
        <p:nvSpPr>
          <p:cNvPr id="6" name="Text Box 5">
            <a:extLst>
              <a:ext uri="{FF2B5EF4-FFF2-40B4-BE49-F238E27FC236}">
                <a16:creationId xmlns:a16="http://schemas.microsoft.com/office/drawing/2014/main" id="{18710892-A7F4-473F-9DFB-3E02CDBDA379}"/>
              </a:ext>
            </a:extLst>
          </p:cNvPr>
          <p:cNvSpPr txBox="1">
            <a:spLocks noChangeArrowheads="1"/>
          </p:cNvSpPr>
          <p:nvPr/>
        </p:nvSpPr>
        <p:spPr bwMode="auto">
          <a:xfrm>
            <a:off x="523875" y="1537971"/>
            <a:ext cx="8248650" cy="5201424"/>
          </a:xfrm>
          <a:prstGeom prst="rect">
            <a:avLst/>
          </a:prstGeom>
          <a:noFill/>
          <a:ln>
            <a:noFill/>
          </a:ln>
          <a:effectLst>
            <a:outerShdw dist="17961" dir="2700000" algn="ctr" rotWithShape="0">
              <a:srgbClr val="000000">
                <a:alpha val="50000"/>
              </a:srgbClr>
            </a:outerShdw>
          </a:effectLst>
        </p:spPr>
        <p:txBody>
          <a:bodyPr wrap="square">
            <a:spAutoFit/>
          </a:bodyPr>
          <a:lstStyle/>
          <a:p>
            <a:pPr eaLnBrk="0" fontAlgn="base" hangingPunct="0">
              <a:spcBef>
                <a:spcPct val="50000"/>
              </a:spcBef>
              <a:spcAft>
                <a:spcPct val="0"/>
              </a:spcAft>
            </a:pPr>
            <a:r>
              <a:rPr lang="en-US" sz="2800" i="1" dirty="0">
                <a:latin typeface="Arial" panose="020B0604020202020204" pitchFamily="34" charset="0"/>
                <a:cs typeface="Arial" panose="020B0604020202020204" pitchFamily="34" charset="0"/>
              </a:rPr>
              <a:t>“He will not go out any more”</a:t>
            </a:r>
            <a:r>
              <a:rPr lang="en-US" sz="2800" dirty="0">
                <a:latin typeface="Arial" panose="020B0604020202020204" pitchFamily="34" charset="0"/>
                <a:cs typeface="Arial" panose="020B0604020202020204" pitchFamily="34" charset="0"/>
              </a:rPr>
              <a:t> (3:12).</a:t>
            </a:r>
          </a:p>
          <a:p>
            <a:pPr marL="457200" indent="-457200" eaLnBrk="0" fontAlgn="base" hangingPunct="0">
              <a:spcBef>
                <a:spcPct val="50000"/>
              </a:spcBef>
              <a:spcAft>
                <a:spcPct val="0"/>
              </a:spcAft>
              <a:buFont typeface="Arial" panose="020B0604020202020204" pitchFamily="34" charset="0"/>
              <a:buChar char="•"/>
            </a:pPr>
            <a:r>
              <a:rPr lang="en-US" sz="2800" dirty="0">
                <a:latin typeface="Arial" panose="020B0604020202020204" pitchFamily="34" charset="0"/>
                <a:cs typeface="Arial" panose="020B0604020202020204" pitchFamily="34" charset="0"/>
              </a:rPr>
              <a:t>Philadelphia and Sardis lay in the Anatolian fault system and was especially subject to earthquakes.</a:t>
            </a:r>
          </a:p>
          <a:p>
            <a:pPr marL="457200" indent="-457200" eaLnBrk="0" fontAlgn="base" hangingPunct="0">
              <a:spcBef>
                <a:spcPct val="50000"/>
              </a:spcBef>
              <a:spcAft>
                <a:spcPct val="0"/>
              </a:spcAft>
              <a:buFont typeface="Arial" panose="020B0604020202020204" pitchFamily="34" charset="0"/>
              <a:buChar char="•"/>
            </a:pPr>
            <a:r>
              <a:rPr lang="en-US" sz="2800" dirty="0">
                <a:latin typeface="Arial" panose="020B0604020202020204" pitchFamily="34" charset="0"/>
                <a:cs typeface="Arial" panose="020B0604020202020204" pitchFamily="34" charset="0"/>
              </a:rPr>
              <a:t>In AD 17 there was a destructive earthquake in the region which affected 12 cities. Sardis suffered worst, but Philadelphia is also mentioned. The cities were exempted from direct taxation, and Tiberias provided personal funds for relief </a:t>
            </a:r>
            <a:r>
              <a:rPr lang="en-US" sz="2000" dirty="0">
                <a:latin typeface="Arial" panose="020B0604020202020204" pitchFamily="34" charset="0"/>
                <a:cs typeface="Arial" panose="020B0604020202020204" pitchFamily="34" charset="0"/>
              </a:rPr>
              <a:t>(Tacitus, Annals 2:47 quoted by Ferrell Jenkins in Studies in the Book of Revelation, page 68).</a:t>
            </a:r>
            <a:endParaRPr lang="en-US"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2194073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1" name="AutoShape 3"/>
          <p:cNvSpPr>
            <a:spLocks noChangeArrowheads="1"/>
          </p:cNvSpPr>
          <p:nvPr/>
        </p:nvSpPr>
        <p:spPr bwMode="auto">
          <a:xfrm>
            <a:off x="1389353" y="781734"/>
            <a:ext cx="6289093" cy="646331"/>
          </a:xfrm>
          <a:prstGeom prst="rect">
            <a:avLst/>
          </a:prstGeom>
          <a:noFill/>
          <a:ln w="9525">
            <a:noFill/>
            <a:miter lim="800000"/>
            <a:headEnd/>
            <a:tailEnd/>
          </a:ln>
          <a:effectLst/>
        </p:spPr>
        <p:txBody>
          <a:bodyPr wrap="none" anchor="ctr">
            <a:spAutoFit/>
          </a:bodyPr>
          <a:lstStyle/>
          <a:p>
            <a:pPr algn="ctr" eaLnBrk="0" fontAlgn="base" hangingPunct="0">
              <a:spcBef>
                <a:spcPct val="0"/>
              </a:spcBef>
              <a:spcAft>
                <a:spcPct val="0"/>
              </a:spcAft>
            </a:pPr>
            <a:r>
              <a:rPr lang="en-US" sz="3600" dirty="0">
                <a:latin typeface="Arial" panose="020B0604020202020204" pitchFamily="34" charset="0"/>
                <a:cs typeface="Arial" panose="020B0604020202020204" pitchFamily="34" charset="0"/>
              </a:rPr>
              <a:t>PROMISES (Verses 9-10,12).</a:t>
            </a:r>
          </a:p>
        </p:txBody>
      </p:sp>
      <p:sp>
        <p:nvSpPr>
          <p:cNvPr id="5" name="Rectangle 4"/>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pPr>
            <a:r>
              <a:rPr lang="en-US" sz="2000" b="1" dirty="0">
                <a:solidFill>
                  <a:prstClr val="black"/>
                </a:solidFill>
                <a:latin typeface="Arial" panose="020B0604020202020204" pitchFamily="34" charset="0"/>
                <a:cs typeface="Arial" panose="020B0604020202020204" pitchFamily="34" charset="0"/>
              </a:rPr>
              <a:t>Revelation 3:7-13</a:t>
            </a:r>
          </a:p>
        </p:txBody>
      </p:sp>
      <p:sp>
        <p:nvSpPr>
          <p:cNvPr id="2" name="Slide Number Placeholder 1">
            <a:extLst>
              <a:ext uri="{FF2B5EF4-FFF2-40B4-BE49-F238E27FC236}">
                <a16:creationId xmlns:a16="http://schemas.microsoft.com/office/drawing/2014/main" id="{844FB28B-BEB5-4AFE-A65D-1C76950DD2CA}"/>
              </a:ext>
            </a:extLst>
          </p:cNvPr>
          <p:cNvSpPr>
            <a:spLocks noGrp="1"/>
          </p:cNvSpPr>
          <p:nvPr>
            <p:ph type="sldNum" sz="quarter" idx="12"/>
          </p:nvPr>
        </p:nvSpPr>
        <p:spPr/>
        <p:txBody>
          <a:bodyPr/>
          <a:lstStyle/>
          <a:p>
            <a:pPr eaLnBrk="0" fontAlgn="base" hangingPunct="0">
              <a:spcBef>
                <a:spcPct val="0"/>
              </a:spcBef>
              <a:spcAft>
                <a:spcPct val="0"/>
              </a:spcAft>
            </a:pPr>
            <a:fld id="{A5615BA9-689B-4940-B8A1-D0153F61312A}" type="slidenum">
              <a:rPr lang="en-US" altLang="en-US" b="1">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Times New Roman" panose="02020603050405020304" pitchFamily="18" charset="0"/>
              </a:rPr>
              <a:pPr eaLnBrk="0" fontAlgn="base" hangingPunct="0">
                <a:spcBef>
                  <a:spcPct val="0"/>
                </a:spcBef>
                <a:spcAft>
                  <a:spcPct val="0"/>
                </a:spcAft>
              </a:pPr>
              <a:t>11</a:t>
            </a:fld>
            <a:endParaRPr lang="en-US" altLang="en-US" b="1">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Times New Roman" panose="02020603050405020304" pitchFamily="18" charset="0"/>
            </a:endParaRPr>
          </a:p>
        </p:txBody>
      </p:sp>
      <p:sp>
        <p:nvSpPr>
          <p:cNvPr id="6" name="Text Box 5">
            <a:extLst>
              <a:ext uri="{FF2B5EF4-FFF2-40B4-BE49-F238E27FC236}">
                <a16:creationId xmlns:a16="http://schemas.microsoft.com/office/drawing/2014/main" id="{18710892-A7F4-473F-9DFB-3E02CDBDA379}"/>
              </a:ext>
            </a:extLst>
          </p:cNvPr>
          <p:cNvSpPr txBox="1">
            <a:spLocks noChangeArrowheads="1"/>
          </p:cNvSpPr>
          <p:nvPr/>
        </p:nvSpPr>
        <p:spPr bwMode="auto">
          <a:xfrm>
            <a:off x="523875" y="1537971"/>
            <a:ext cx="8248650" cy="5262979"/>
          </a:xfrm>
          <a:prstGeom prst="rect">
            <a:avLst/>
          </a:prstGeom>
          <a:noFill/>
          <a:ln>
            <a:noFill/>
          </a:ln>
          <a:effectLst>
            <a:outerShdw dist="17961" dir="2700000" algn="ctr" rotWithShape="0">
              <a:srgbClr val="000000">
                <a:alpha val="50000"/>
              </a:srgbClr>
            </a:outerShdw>
          </a:effectLst>
        </p:spPr>
        <p:txBody>
          <a:bodyPr wrap="square">
            <a:spAutoFit/>
          </a:bodyPr>
          <a:lstStyle/>
          <a:p>
            <a:pPr eaLnBrk="0" fontAlgn="base" hangingPunct="0">
              <a:spcBef>
                <a:spcPct val="50000"/>
              </a:spcBef>
              <a:spcAft>
                <a:spcPct val="0"/>
              </a:spcAft>
            </a:pPr>
            <a:r>
              <a:rPr lang="en-US" sz="2800" i="1" dirty="0">
                <a:latin typeface="Arial" panose="020B0604020202020204" pitchFamily="34" charset="0"/>
                <a:cs typeface="Arial" panose="020B0604020202020204" pitchFamily="34" charset="0"/>
              </a:rPr>
              <a:t>“He will not go out any more”</a:t>
            </a:r>
            <a:r>
              <a:rPr lang="en-US" sz="2800" dirty="0">
                <a:latin typeface="Arial" panose="020B0604020202020204" pitchFamily="34" charset="0"/>
                <a:cs typeface="Arial" panose="020B0604020202020204" pitchFamily="34" charset="0"/>
              </a:rPr>
              <a:t> (3:12)</a:t>
            </a:r>
          </a:p>
          <a:p>
            <a:pPr marL="457200" indent="-457200" eaLnBrk="0" fontAlgn="base" hangingPunct="0">
              <a:spcBef>
                <a:spcPct val="50000"/>
              </a:spcBef>
              <a:spcAft>
                <a:spcPct val="0"/>
              </a:spcAft>
              <a:buFont typeface="Arial" panose="020B0604020202020204" pitchFamily="34" charset="0"/>
              <a:buChar char="•"/>
            </a:pPr>
            <a:r>
              <a:rPr lang="en-US" sz="2800" dirty="0">
                <a:latin typeface="Arial" panose="020B0604020202020204" pitchFamily="34" charset="0"/>
                <a:cs typeface="Arial" panose="020B0604020202020204" pitchFamily="34" charset="0"/>
              </a:rPr>
              <a:t>When an earthquake occurred, to escape the effects of aftershock the people would leave the city and go out into the open fields and live in tents. When the danger was passed, they would go back into the city.</a:t>
            </a:r>
          </a:p>
          <a:p>
            <a:pPr marL="457200" indent="-457200" eaLnBrk="0" fontAlgn="base" hangingPunct="0">
              <a:spcBef>
                <a:spcPct val="50000"/>
              </a:spcBef>
              <a:spcAft>
                <a:spcPct val="0"/>
              </a:spcAft>
              <a:buFont typeface="Arial" panose="020B0604020202020204" pitchFamily="34" charset="0"/>
              <a:buChar char="•"/>
            </a:pPr>
            <a:r>
              <a:rPr lang="en-US" sz="2800" dirty="0">
                <a:latin typeface="Arial" panose="020B0604020202020204" pitchFamily="34" charset="0"/>
                <a:cs typeface="Arial" panose="020B0604020202020204" pitchFamily="34" charset="0"/>
              </a:rPr>
              <a:t>As </a:t>
            </a:r>
            <a:r>
              <a:rPr lang="en-US" sz="2800" i="1" dirty="0">
                <a:latin typeface="Arial" panose="020B0604020202020204" pitchFamily="34" charset="0"/>
                <a:cs typeface="Arial" panose="020B0604020202020204" pitchFamily="34" charset="0"/>
              </a:rPr>
              <a:t>“pillars” </a:t>
            </a:r>
            <a:r>
              <a:rPr lang="en-US" sz="2800" dirty="0">
                <a:latin typeface="Arial" panose="020B0604020202020204" pitchFamily="34" charset="0"/>
                <a:cs typeface="Arial" panose="020B0604020202020204" pitchFamily="34" charset="0"/>
              </a:rPr>
              <a:t>in God’s heavenly temple it would not be necessary to </a:t>
            </a:r>
            <a:r>
              <a:rPr lang="en-US" sz="2800" i="1" dirty="0">
                <a:latin typeface="Arial" panose="020B0604020202020204" pitchFamily="34" charset="0"/>
                <a:cs typeface="Arial" panose="020B0604020202020204" pitchFamily="34" charset="0"/>
              </a:rPr>
              <a:t>“go out any more.”</a:t>
            </a:r>
            <a:r>
              <a:rPr lang="en-US" sz="2800" dirty="0">
                <a:latin typeface="Arial" panose="020B0604020202020204" pitchFamily="34" charset="0"/>
                <a:cs typeface="Arial" panose="020B0604020202020204" pitchFamily="34" charset="0"/>
              </a:rPr>
              <a:t> No peril will ever fill them with fear or drive them out of the heavenly city. They will abide there. No need to ever leave again! Eternal!</a:t>
            </a:r>
          </a:p>
        </p:txBody>
      </p:sp>
    </p:spTree>
    <p:extLst>
      <p:ext uri="{BB962C8B-B14F-4D97-AF65-F5344CB8AC3E}">
        <p14:creationId xmlns:p14="http://schemas.microsoft.com/office/powerpoint/2010/main" val="242693631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1" name="AutoShape 3"/>
          <p:cNvSpPr>
            <a:spLocks noChangeArrowheads="1"/>
          </p:cNvSpPr>
          <p:nvPr/>
        </p:nvSpPr>
        <p:spPr bwMode="auto">
          <a:xfrm>
            <a:off x="1389353" y="781734"/>
            <a:ext cx="6289093" cy="646331"/>
          </a:xfrm>
          <a:prstGeom prst="rect">
            <a:avLst/>
          </a:prstGeom>
          <a:noFill/>
          <a:ln w="9525">
            <a:noFill/>
            <a:miter lim="800000"/>
            <a:headEnd/>
            <a:tailEnd/>
          </a:ln>
          <a:effectLst/>
        </p:spPr>
        <p:txBody>
          <a:bodyPr wrap="none" anchor="ctr">
            <a:spAutoFit/>
          </a:bodyPr>
          <a:lstStyle/>
          <a:p>
            <a:pPr algn="ctr" eaLnBrk="0" fontAlgn="base" hangingPunct="0">
              <a:spcBef>
                <a:spcPct val="0"/>
              </a:spcBef>
              <a:spcAft>
                <a:spcPct val="0"/>
              </a:spcAft>
            </a:pPr>
            <a:r>
              <a:rPr lang="en-US" sz="3600" dirty="0">
                <a:latin typeface="Arial" panose="020B0604020202020204" pitchFamily="34" charset="0"/>
                <a:cs typeface="Arial" panose="020B0604020202020204" pitchFamily="34" charset="0"/>
              </a:rPr>
              <a:t>PROMISES (Verses 9-10,12).</a:t>
            </a:r>
          </a:p>
        </p:txBody>
      </p:sp>
      <p:sp>
        <p:nvSpPr>
          <p:cNvPr id="5" name="Rectangle 4"/>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pPr>
            <a:r>
              <a:rPr lang="en-US" sz="2000" b="1" dirty="0">
                <a:solidFill>
                  <a:prstClr val="black"/>
                </a:solidFill>
                <a:latin typeface="Arial" panose="020B0604020202020204" pitchFamily="34" charset="0"/>
                <a:cs typeface="Arial" panose="020B0604020202020204" pitchFamily="34" charset="0"/>
              </a:rPr>
              <a:t>Revelation 3:7-13</a:t>
            </a:r>
          </a:p>
        </p:txBody>
      </p:sp>
      <p:sp>
        <p:nvSpPr>
          <p:cNvPr id="2" name="Slide Number Placeholder 1">
            <a:extLst>
              <a:ext uri="{FF2B5EF4-FFF2-40B4-BE49-F238E27FC236}">
                <a16:creationId xmlns:a16="http://schemas.microsoft.com/office/drawing/2014/main" id="{844FB28B-BEB5-4AFE-A65D-1C76950DD2CA}"/>
              </a:ext>
            </a:extLst>
          </p:cNvPr>
          <p:cNvSpPr>
            <a:spLocks noGrp="1"/>
          </p:cNvSpPr>
          <p:nvPr>
            <p:ph type="sldNum" sz="quarter" idx="12"/>
          </p:nvPr>
        </p:nvSpPr>
        <p:spPr/>
        <p:txBody>
          <a:bodyPr/>
          <a:lstStyle/>
          <a:p>
            <a:pPr eaLnBrk="0" fontAlgn="base" hangingPunct="0">
              <a:spcBef>
                <a:spcPct val="0"/>
              </a:spcBef>
              <a:spcAft>
                <a:spcPct val="0"/>
              </a:spcAft>
            </a:pPr>
            <a:fld id="{A5615BA9-689B-4940-B8A1-D0153F61312A}" type="slidenum">
              <a:rPr lang="en-US" altLang="en-US" b="1">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Times New Roman" panose="02020603050405020304" pitchFamily="18" charset="0"/>
              </a:rPr>
              <a:pPr eaLnBrk="0" fontAlgn="base" hangingPunct="0">
                <a:spcBef>
                  <a:spcPct val="0"/>
                </a:spcBef>
                <a:spcAft>
                  <a:spcPct val="0"/>
                </a:spcAft>
              </a:pPr>
              <a:t>12</a:t>
            </a:fld>
            <a:endParaRPr lang="en-US" altLang="en-US" b="1">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Times New Roman" panose="02020603050405020304" pitchFamily="18" charset="0"/>
            </a:endParaRPr>
          </a:p>
        </p:txBody>
      </p:sp>
      <p:sp>
        <p:nvSpPr>
          <p:cNvPr id="6" name="Text Box 5">
            <a:extLst>
              <a:ext uri="{FF2B5EF4-FFF2-40B4-BE49-F238E27FC236}">
                <a16:creationId xmlns:a16="http://schemas.microsoft.com/office/drawing/2014/main" id="{18710892-A7F4-473F-9DFB-3E02CDBDA379}"/>
              </a:ext>
            </a:extLst>
          </p:cNvPr>
          <p:cNvSpPr txBox="1">
            <a:spLocks noChangeArrowheads="1"/>
          </p:cNvSpPr>
          <p:nvPr/>
        </p:nvSpPr>
        <p:spPr bwMode="auto">
          <a:xfrm>
            <a:off x="523875" y="1537971"/>
            <a:ext cx="8248650" cy="4832092"/>
          </a:xfrm>
          <a:prstGeom prst="rect">
            <a:avLst/>
          </a:prstGeom>
          <a:noFill/>
          <a:ln>
            <a:noFill/>
          </a:ln>
          <a:effectLst>
            <a:outerShdw dist="17961" dir="2700000" algn="ctr" rotWithShape="0">
              <a:srgbClr val="000000">
                <a:alpha val="50000"/>
              </a:srgbClr>
            </a:outerShdw>
          </a:effectLst>
        </p:spPr>
        <p:txBody>
          <a:bodyPr wrap="square">
            <a:spAutoFit/>
          </a:bodyPr>
          <a:lstStyle/>
          <a:p>
            <a:pPr eaLnBrk="0" fontAlgn="base" hangingPunct="0">
              <a:spcBef>
                <a:spcPct val="50000"/>
              </a:spcBef>
              <a:spcAft>
                <a:spcPct val="0"/>
              </a:spcAft>
            </a:pPr>
            <a:r>
              <a:rPr lang="en-US" sz="2800" i="1" dirty="0">
                <a:latin typeface="Arial" panose="020B0604020202020204" pitchFamily="34" charset="0"/>
                <a:cs typeface="Arial" panose="020B0604020202020204" pitchFamily="34" charset="0"/>
              </a:rPr>
              <a:t>“I will write upon him the name of my God, and the name of the city of my God, the new Jerusalem, which cometh down out of heaven from my God, and mine own new name”</a:t>
            </a:r>
            <a:r>
              <a:rPr lang="en-US" sz="2800" dirty="0">
                <a:latin typeface="Arial" panose="020B0604020202020204" pitchFamily="34" charset="0"/>
                <a:cs typeface="Arial" panose="020B0604020202020204" pitchFamily="34" charset="0"/>
              </a:rPr>
              <a:t> (3:12).</a:t>
            </a:r>
          </a:p>
          <a:p>
            <a:pPr marL="457200" indent="-457200" eaLnBrk="0" fontAlgn="base" hangingPunct="0">
              <a:spcBef>
                <a:spcPct val="50000"/>
              </a:spcBef>
              <a:spcAft>
                <a:spcPct val="0"/>
              </a:spcAft>
              <a:buFont typeface="Arial" panose="020B0604020202020204" pitchFamily="34" charset="0"/>
              <a:buChar char="•"/>
            </a:pPr>
            <a:r>
              <a:rPr lang="en-US" sz="2800" dirty="0">
                <a:latin typeface="Arial" panose="020B0604020202020204" pitchFamily="34" charset="0"/>
                <a:cs typeface="Arial" panose="020B0604020202020204" pitchFamily="34" charset="0"/>
              </a:rPr>
              <a:t>The practice of writing the name of a person on a pillar was common. Indeed, this would be an honor.</a:t>
            </a:r>
          </a:p>
          <a:p>
            <a:pPr marL="914400" lvl="1" indent="-457200" eaLnBrk="0" fontAlgn="base" hangingPunct="0">
              <a:spcBef>
                <a:spcPct val="50000"/>
              </a:spcBef>
              <a:spcAft>
                <a:spcPct val="0"/>
              </a:spcAft>
              <a:buFont typeface="Arial" panose="020B0604020202020204" pitchFamily="34" charset="0"/>
              <a:buChar char="•"/>
            </a:pPr>
            <a:r>
              <a:rPr lang="en-US" sz="2800" dirty="0">
                <a:latin typeface="Arial" panose="020B0604020202020204" pitchFamily="34" charset="0"/>
                <a:cs typeface="Arial" panose="020B0604020202020204" pitchFamily="34" charset="0"/>
              </a:rPr>
              <a:t>Solomon placed two pillars at the porch of the temple and named them Jachin and Boaz (1 Kings 7:21; 2 Chronicles 3:15,17).</a:t>
            </a:r>
          </a:p>
        </p:txBody>
      </p:sp>
    </p:spTree>
    <p:extLst>
      <p:ext uri="{BB962C8B-B14F-4D97-AF65-F5344CB8AC3E}">
        <p14:creationId xmlns:p14="http://schemas.microsoft.com/office/powerpoint/2010/main" val="140676785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1" name="AutoShape 3"/>
          <p:cNvSpPr>
            <a:spLocks noChangeArrowheads="1"/>
          </p:cNvSpPr>
          <p:nvPr/>
        </p:nvSpPr>
        <p:spPr bwMode="auto">
          <a:xfrm>
            <a:off x="1389353" y="781734"/>
            <a:ext cx="6289093" cy="646331"/>
          </a:xfrm>
          <a:prstGeom prst="rect">
            <a:avLst/>
          </a:prstGeom>
          <a:noFill/>
          <a:ln w="9525">
            <a:noFill/>
            <a:miter lim="800000"/>
            <a:headEnd/>
            <a:tailEnd/>
          </a:ln>
          <a:effectLst/>
        </p:spPr>
        <p:txBody>
          <a:bodyPr wrap="none" anchor="ctr">
            <a:spAutoFit/>
          </a:bodyPr>
          <a:lstStyle/>
          <a:p>
            <a:pPr algn="ctr" eaLnBrk="0" fontAlgn="base" hangingPunct="0">
              <a:spcBef>
                <a:spcPct val="0"/>
              </a:spcBef>
              <a:spcAft>
                <a:spcPct val="0"/>
              </a:spcAft>
            </a:pPr>
            <a:r>
              <a:rPr lang="en-US" sz="3600" dirty="0">
                <a:latin typeface="Arial" panose="020B0604020202020204" pitchFamily="34" charset="0"/>
                <a:cs typeface="Arial" panose="020B0604020202020204" pitchFamily="34" charset="0"/>
              </a:rPr>
              <a:t>PROMISES (Verses 9-10,12).</a:t>
            </a:r>
          </a:p>
        </p:txBody>
      </p:sp>
      <p:sp>
        <p:nvSpPr>
          <p:cNvPr id="5" name="Rectangle 4"/>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pPr>
            <a:r>
              <a:rPr lang="en-US" sz="2000" b="1" dirty="0">
                <a:solidFill>
                  <a:prstClr val="black"/>
                </a:solidFill>
                <a:latin typeface="Arial" panose="020B0604020202020204" pitchFamily="34" charset="0"/>
                <a:cs typeface="Arial" panose="020B0604020202020204" pitchFamily="34" charset="0"/>
              </a:rPr>
              <a:t>Revelation 3:7-13</a:t>
            </a:r>
          </a:p>
        </p:txBody>
      </p:sp>
      <p:sp>
        <p:nvSpPr>
          <p:cNvPr id="2" name="Slide Number Placeholder 1">
            <a:extLst>
              <a:ext uri="{FF2B5EF4-FFF2-40B4-BE49-F238E27FC236}">
                <a16:creationId xmlns:a16="http://schemas.microsoft.com/office/drawing/2014/main" id="{844FB28B-BEB5-4AFE-A65D-1C76950DD2CA}"/>
              </a:ext>
            </a:extLst>
          </p:cNvPr>
          <p:cNvSpPr>
            <a:spLocks noGrp="1"/>
          </p:cNvSpPr>
          <p:nvPr>
            <p:ph type="sldNum" sz="quarter" idx="12"/>
          </p:nvPr>
        </p:nvSpPr>
        <p:spPr/>
        <p:txBody>
          <a:bodyPr/>
          <a:lstStyle/>
          <a:p>
            <a:pPr eaLnBrk="0" fontAlgn="base" hangingPunct="0">
              <a:spcBef>
                <a:spcPct val="0"/>
              </a:spcBef>
              <a:spcAft>
                <a:spcPct val="0"/>
              </a:spcAft>
            </a:pPr>
            <a:fld id="{A5615BA9-689B-4940-B8A1-D0153F61312A}" type="slidenum">
              <a:rPr lang="en-US" altLang="en-US" b="1">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Times New Roman" panose="02020603050405020304" pitchFamily="18" charset="0"/>
              </a:rPr>
              <a:pPr eaLnBrk="0" fontAlgn="base" hangingPunct="0">
                <a:spcBef>
                  <a:spcPct val="0"/>
                </a:spcBef>
                <a:spcAft>
                  <a:spcPct val="0"/>
                </a:spcAft>
              </a:pPr>
              <a:t>13</a:t>
            </a:fld>
            <a:endParaRPr lang="en-US" altLang="en-US" b="1">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Times New Roman" panose="02020603050405020304" pitchFamily="18" charset="0"/>
            </a:endParaRPr>
          </a:p>
        </p:txBody>
      </p:sp>
      <p:sp>
        <p:nvSpPr>
          <p:cNvPr id="6" name="Text Box 5">
            <a:extLst>
              <a:ext uri="{FF2B5EF4-FFF2-40B4-BE49-F238E27FC236}">
                <a16:creationId xmlns:a16="http://schemas.microsoft.com/office/drawing/2014/main" id="{18710892-A7F4-473F-9DFB-3E02CDBDA379}"/>
              </a:ext>
            </a:extLst>
          </p:cNvPr>
          <p:cNvSpPr txBox="1">
            <a:spLocks noChangeArrowheads="1"/>
          </p:cNvSpPr>
          <p:nvPr/>
        </p:nvSpPr>
        <p:spPr bwMode="auto">
          <a:xfrm>
            <a:off x="131975" y="1726511"/>
            <a:ext cx="8888200" cy="5078313"/>
          </a:xfrm>
          <a:prstGeom prst="rect">
            <a:avLst/>
          </a:prstGeom>
          <a:noFill/>
          <a:ln>
            <a:noFill/>
          </a:ln>
          <a:effectLst>
            <a:outerShdw dist="17961" dir="2700000" algn="ctr" rotWithShape="0">
              <a:srgbClr val="000000">
                <a:alpha val="50000"/>
              </a:srgbClr>
            </a:outerShdw>
          </a:effectLst>
        </p:spPr>
        <p:txBody>
          <a:bodyPr wrap="square">
            <a:spAutoFit/>
          </a:bodyPr>
          <a:lstStyle/>
          <a:p>
            <a:pPr eaLnBrk="0" fontAlgn="base" hangingPunct="0">
              <a:spcBef>
                <a:spcPct val="50000"/>
              </a:spcBef>
              <a:spcAft>
                <a:spcPct val="0"/>
              </a:spcAft>
            </a:pPr>
            <a:r>
              <a:rPr lang="en-US" sz="2400" i="1" dirty="0">
                <a:latin typeface="Arial" panose="020B0604020202020204" pitchFamily="34" charset="0"/>
                <a:cs typeface="Arial" panose="020B0604020202020204" pitchFamily="34" charset="0"/>
              </a:rPr>
              <a:t>“The name of my God.” </a:t>
            </a:r>
            <a:r>
              <a:rPr lang="en-US" sz="2400" dirty="0">
                <a:latin typeface="Arial" panose="020B0604020202020204" pitchFamily="34" charset="0"/>
                <a:cs typeface="Arial" panose="020B0604020202020204" pitchFamily="34" charset="0"/>
              </a:rPr>
              <a:t>This would identify one as a child of God (Romans 8:13-17), a part of God’s family (1 Timothy 3:15).</a:t>
            </a:r>
          </a:p>
          <a:p>
            <a:pPr eaLnBrk="0" fontAlgn="base" hangingPunct="0">
              <a:spcBef>
                <a:spcPct val="50000"/>
              </a:spcBef>
              <a:spcAft>
                <a:spcPct val="0"/>
              </a:spcAft>
            </a:pPr>
            <a:r>
              <a:rPr lang="en-US" sz="2400" i="1" dirty="0">
                <a:latin typeface="Arial" panose="020B0604020202020204" pitchFamily="34" charset="0"/>
                <a:cs typeface="Arial" panose="020B0604020202020204" pitchFamily="34" charset="0"/>
              </a:rPr>
              <a:t>“The name of the city of my God …” </a:t>
            </a:r>
            <a:r>
              <a:rPr lang="en-US" sz="2400" dirty="0">
                <a:latin typeface="Arial" panose="020B0604020202020204" pitchFamily="34" charset="0"/>
                <a:cs typeface="Arial" panose="020B0604020202020204" pitchFamily="34" charset="0"/>
              </a:rPr>
              <a:t>This would identify one as an inhabitant thereof (Philippians 3:20).</a:t>
            </a:r>
          </a:p>
          <a:p>
            <a:pPr eaLnBrk="0" fontAlgn="base" hangingPunct="0">
              <a:spcBef>
                <a:spcPct val="50000"/>
              </a:spcBef>
              <a:spcAft>
                <a:spcPct val="0"/>
              </a:spcAft>
            </a:pPr>
            <a:r>
              <a:rPr lang="en-US" sz="2400" i="1" dirty="0">
                <a:latin typeface="Arial" panose="020B0604020202020204" pitchFamily="34" charset="0"/>
                <a:cs typeface="Arial" panose="020B0604020202020204" pitchFamily="34" charset="0"/>
              </a:rPr>
              <a:t>“Mine own new name.” </a:t>
            </a:r>
            <a:r>
              <a:rPr lang="en-US" sz="2400" dirty="0">
                <a:latin typeface="Arial" panose="020B0604020202020204" pitchFamily="34" charset="0"/>
                <a:cs typeface="Arial" panose="020B0604020202020204" pitchFamily="34" charset="0"/>
              </a:rPr>
              <a:t>When the city of Philadelphia was rebuilt by Tiberias after the AD 17 earthquake, the city was renamed </a:t>
            </a:r>
            <a:r>
              <a:rPr lang="en-US" sz="2400" dirty="0" err="1">
                <a:latin typeface="Arial" panose="020B0604020202020204" pitchFamily="34" charset="0"/>
                <a:cs typeface="Arial" panose="020B0604020202020204" pitchFamily="34" charset="0"/>
              </a:rPr>
              <a:t>Neocaesarea</a:t>
            </a:r>
            <a:r>
              <a:rPr lang="en-US" sz="2400" dirty="0">
                <a:latin typeface="Arial" panose="020B0604020202020204" pitchFamily="34" charset="0"/>
                <a:cs typeface="Arial" panose="020B0604020202020204" pitchFamily="34" charset="0"/>
              </a:rPr>
              <a:t> to honor the emperor. The name did not stick. Later, in the reign of Vespasian, the city assumed the name Flavia (Jenkins, page 68).</a:t>
            </a:r>
          </a:p>
          <a:p>
            <a:pPr marL="342900" indent="-342900" eaLnBrk="0" fontAlgn="base" hangingPunct="0">
              <a:spcBef>
                <a:spcPct val="50000"/>
              </a:spcBef>
              <a:spcAft>
                <a:spcPct val="0"/>
              </a:spcAft>
              <a:buFont typeface="Wingdings" panose="05000000000000000000" pitchFamily="2" charset="2"/>
              <a:buChar char="Ø"/>
            </a:pPr>
            <a:r>
              <a:rPr lang="en-US" sz="2400" dirty="0">
                <a:latin typeface="Arial" panose="020B0604020202020204" pitchFamily="34" charset="0"/>
                <a:cs typeface="Arial" panose="020B0604020202020204" pitchFamily="34" charset="0"/>
              </a:rPr>
              <a:t>Jesus here symbolizes the relationship of his followers to Himself by speaking of His new name branded on them. He is </a:t>
            </a:r>
            <a:r>
              <a:rPr lang="en-US" sz="2400" i="1" dirty="0">
                <a:latin typeface="Arial" panose="020B0604020202020204" pitchFamily="34" charset="0"/>
                <a:cs typeface="Arial" panose="020B0604020202020204" pitchFamily="34" charset="0"/>
              </a:rPr>
              <a:t>“King of Kings, and Lord of Lords”</a:t>
            </a:r>
            <a:r>
              <a:rPr lang="en-US" sz="2400" dirty="0">
                <a:latin typeface="Arial" panose="020B0604020202020204" pitchFamily="34" charset="0"/>
                <a:cs typeface="Arial" panose="020B0604020202020204" pitchFamily="34" charset="0"/>
              </a:rPr>
              <a:t> (19:16; cf. 22:3-5).</a:t>
            </a:r>
          </a:p>
        </p:txBody>
      </p:sp>
    </p:spTree>
    <p:extLst>
      <p:ext uri="{BB962C8B-B14F-4D97-AF65-F5344CB8AC3E}">
        <p14:creationId xmlns:p14="http://schemas.microsoft.com/office/powerpoint/2010/main" val="241356301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1" name="AutoShape 3"/>
          <p:cNvSpPr>
            <a:spLocks noChangeArrowheads="1"/>
          </p:cNvSpPr>
          <p:nvPr/>
        </p:nvSpPr>
        <p:spPr bwMode="auto">
          <a:xfrm>
            <a:off x="125179" y="562659"/>
            <a:ext cx="8905323" cy="646331"/>
          </a:xfrm>
          <a:prstGeom prst="rect">
            <a:avLst/>
          </a:prstGeom>
          <a:noFill/>
          <a:ln w="9525">
            <a:noFill/>
            <a:miter lim="800000"/>
            <a:headEnd/>
            <a:tailEnd/>
          </a:ln>
          <a:effectLst/>
        </p:spPr>
        <p:txBody>
          <a:bodyPr wrap="none" anchor="ctr">
            <a:spAutoFit/>
          </a:bodyPr>
          <a:lstStyle/>
          <a:p>
            <a:pPr algn="ctr" eaLnBrk="0" fontAlgn="base" hangingPunct="0">
              <a:spcBef>
                <a:spcPct val="0"/>
              </a:spcBef>
              <a:spcAft>
                <a:spcPct val="0"/>
              </a:spcAft>
            </a:pPr>
            <a:r>
              <a:rPr lang="en-US" sz="3600" dirty="0">
                <a:latin typeface="Arial" panose="020B0604020202020204" pitchFamily="34" charset="0"/>
                <a:cs typeface="Arial" panose="020B0604020202020204" pitchFamily="34" charset="0"/>
              </a:rPr>
              <a:t>ADMONITION AND WARNING (Verse 11).</a:t>
            </a:r>
          </a:p>
        </p:txBody>
      </p:sp>
      <p:sp>
        <p:nvSpPr>
          <p:cNvPr id="5" name="Rectangle 4"/>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pPr>
            <a:r>
              <a:rPr lang="en-US" sz="2000" b="1" dirty="0">
                <a:solidFill>
                  <a:prstClr val="black"/>
                </a:solidFill>
                <a:latin typeface="Arial" panose="020B0604020202020204" pitchFamily="34" charset="0"/>
                <a:cs typeface="Arial" panose="020B0604020202020204" pitchFamily="34" charset="0"/>
              </a:rPr>
              <a:t>Revelation 3:7-13</a:t>
            </a:r>
          </a:p>
        </p:txBody>
      </p:sp>
      <p:sp>
        <p:nvSpPr>
          <p:cNvPr id="2" name="Slide Number Placeholder 1">
            <a:extLst>
              <a:ext uri="{FF2B5EF4-FFF2-40B4-BE49-F238E27FC236}">
                <a16:creationId xmlns:a16="http://schemas.microsoft.com/office/drawing/2014/main" id="{844FB28B-BEB5-4AFE-A65D-1C76950DD2CA}"/>
              </a:ext>
            </a:extLst>
          </p:cNvPr>
          <p:cNvSpPr>
            <a:spLocks noGrp="1"/>
          </p:cNvSpPr>
          <p:nvPr>
            <p:ph type="sldNum" sz="quarter" idx="12"/>
          </p:nvPr>
        </p:nvSpPr>
        <p:spPr/>
        <p:txBody>
          <a:bodyPr/>
          <a:lstStyle/>
          <a:p>
            <a:pPr eaLnBrk="0" fontAlgn="base" hangingPunct="0">
              <a:spcBef>
                <a:spcPct val="0"/>
              </a:spcBef>
              <a:spcAft>
                <a:spcPct val="0"/>
              </a:spcAft>
            </a:pPr>
            <a:fld id="{A5615BA9-689B-4940-B8A1-D0153F61312A}" type="slidenum">
              <a:rPr lang="en-US" altLang="en-US" b="1">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Times New Roman" panose="02020603050405020304" pitchFamily="18" charset="0"/>
              </a:rPr>
              <a:pPr eaLnBrk="0" fontAlgn="base" hangingPunct="0">
                <a:spcBef>
                  <a:spcPct val="0"/>
                </a:spcBef>
                <a:spcAft>
                  <a:spcPct val="0"/>
                </a:spcAft>
              </a:pPr>
              <a:t>14</a:t>
            </a:fld>
            <a:endParaRPr lang="en-US" altLang="en-US" b="1">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Times New Roman" panose="02020603050405020304" pitchFamily="18" charset="0"/>
            </a:endParaRPr>
          </a:p>
        </p:txBody>
      </p:sp>
      <p:sp>
        <p:nvSpPr>
          <p:cNvPr id="6" name="Text Box 5">
            <a:extLst>
              <a:ext uri="{FF2B5EF4-FFF2-40B4-BE49-F238E27FC236}">
                <a16:creationId xmlns:a16="http://schemas.microsoft.com/office/drawing/2014/main" id="{18710892-A7F4-473F-9DFB-3E02CDBDA379}"/>
              </a:ext>
            </a:extLst>
          </p:cNvPr>
          <p:cNvSpPr txBox="1">
            <a:spLocks noChangeArrowheads="1"/>
          </p:cNvSpPr>
          <p:nvPr/>
        </p:nvSpPr>
        <p:spPr bwMode="auto">
          <a:xfrm>
            <a:off x="523875" y="1537971"/>
            <a:ext cx="8496300" cy="1600438"/>
          </a:xfrm>
          <a:prstGeom prst="rect">
            <a:avLst/>
          </a:prstGeom>
          <a:noFill/>
          <a:ln>
            <a:noFill/>
          </a:ln>
          <a:effectLst>
            <a:outerShdw dist="17961" dir="2700000" algn="ctr" rotWithShape="0">
              <a:srgbClr val="000000">
                <a:alpha val="50000"/>
              </a:srgbClr>
            </a:outerShdw>
          </a:effectLst>
        </p:spPr>
        <p:txBody>
          <a:bodyPr wrap="square">
            <a:spAutoFit/>
          </a:bodyPr>
          <a:lstStyle/>
          <a:p>
            <a:pPr eaLnBrk="0" fontAlgn="base" hangingPunct="0">
              <a:spcBef>
                <a:spcPct val="50000"/>
              </a:spcBef>
              <a:spcAft>
                <a:spcPct val="0"/>
              </a:spcAft>
            </a:pPr>
            <a:r>
              <a:rPr lang="en-US" sz="2800" i="1" dirty="0">
                <a:latin typeface="Arial" panose="020B0604020202020204" pitchFamily="34" charset="0"/>
                <a:cs typeface="Arial" panose="020B0604020202020204" pitchFamily="34" charset="0"/>
              </a:rPr>
              <a:t>“I come quickly”</a:t>
            </a:r>
            <a:r>
              <a:rPr lang="en-US" sz="2800" dirty="0">
                <a:latin typeface="Arial" panose="020B0604020202020204" pitchFamily="34" charset="0"/>
                <a:cs typeface="Arial" panose="020B0604020202020204" pitchFamily="34" charset="0"/>
              </a:rPr>
              <a:t> (cf. 2 Peter 3:8-10; 1 Thessalonians 5:2; James 4:14).</a:t>
            </a:r>
          </a:p>
          <a:p>
            <a:pPr marL="457200" indent="-457200" eaLnBrk="0" fontAlgn="base" hangingPunct="0">
              <a:spcBef>
                <a:spcPct val="50000"/>
              </a:spcBef>
              <a:spcAft>
                <a:spcPct val="0"/>
              </a:spcAft>
              <a:buFont typeface="Arial" panose="020B0604020202020204" pitchFamily="34" charset="0"/>
              <a:buChar char="•"/>
            </a:pPr>
            <a:r>
              <a:rPr lang="en-US" sz="2800" dirty="0">
                <a:latin typeface="Arial" panose="020B0604020202020204" pitchFamily="34" charset="0"/>
                <a:cs typeface="Arial" panose="020B0604020202020204" pitchFamily="34" charset="0"/>
              </a:rPr>
              <a:t>Don’t be caught unprepared.</a:t>
            </a:r>
          </a:p>
        </p:txBody>
      </p:sp>
    </p:spTree>
    <p:extLst>
      <p:ext uri="{BB962C8B-B14F-4D97-AF65-F5344CB8AC3E}">
        <p14:creationId xmlns:p14="http://schemas.microsoft.com/office/powerpoint/2010/main" val="298155463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1" name="AutoShape 3"/>
          <p:cNvSpPr>
            <a:spLocks noChangeArrowheads="1"/>
          </p:cNvSpPr>
          <p:nvPr/>
        </p:nvSpPr>
        <p:spPr bwMode="auto">
          <a:xfrm>
            <a:off x="134606" y="562659"/>
            <a:ext cx="8905323" cy="646331"/>
          </a:xfrm>
          <a:prstGeom prst="rect">
            <a:avLst/>
          </a:prstGeom>
          <a:noFill/>
          <a:ln w="9525">
            <a:noFill/>
            <a:miter lim="800000"/>
            <a:headEnd/>
            <a:tailEnd/>
          </a:ln>
          <a:effectLst/>
        </p:spPr>
        <p:txBody>
          <a:bodyPr wrap="none" anchor="ctr">
            <a:spAutoFit/>
          </a:bodyPr>
          <a:lstStyle/>
          <a:p>
            <a:pPr algn="ctr" eaLnBrk="0" fontAlgn="base" hangingPunct="0">
              <a:spcBef>
                <a:spcPct val="0"/>
              </a:spcBef>
              <a:spcAft>
                <a:spcPct val="0"/>
              </a:spcAft>
            </a:pPr>
            <a:r>
              <a:rPr lang="en-US" sz="3600" dirty="0">
                <a:latin typeface="Arial" panose="020B0604020202020204" pitchFamily="34" charset="0"/>
                <a:cs typeface="Arial" panose="020B0604020202020204" pitchFamily="34" charset="0"/>
              </a:rPr>
              <a:t>ADMONITION AND WARNING (Verse 11).</a:t>
            </a:r>
          </a:p>
        </p:txBody>
      </p:sp>
      <p:sp>
        <p:nvSpPr>
          <p:cNvPr id="5" name="Rectangle 4"/>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pPr>
            <a:r>
              <a:rPr lang="en-US" sz="2000" b="1" dirty="0">
                <a:solidFill>
                  <a:prstClr val="black"/>
                </a:solidFill>
                <a:latin typeface="Arial" panose="020B0604020202020204" pitchFamily="34" charset="0"/>
                <a:cs typeface="Arial" panose="020B0604020202020204" pitchFamily="34" charset="0"/>
              </a:rPr>
              <a:t>Revelation 3:7-13</a:t>
            </a:r>
          </a:p>
        </p:txBody>
      </p:sp>
      <p:sp>
        <p:nvSpPr>
          <p:cNvPr id="2" name="Slide Number Placeholder 1">
            <a:extLst>
              <a:ext uri="{FF2B5EF4-FFF2-40B4-BE49-F238E27FC236}">
                <a16:creationId xmlns:a16="http://schemas.microsoft.com/office/drawing/2014/main" id="{844FB28B-BEB5-4AFE-A65D-1C76950DD2CA}"/>
              </a:ext>
            </a:extLst>
          </p:cNvPr>
          <p:cNvSpPr>
            <a:spLocks noGrp="1"/>
          </p:cNvSpPr>
          <p:nvPr>
            <p:ph type="sldNum" sz="quarter" idx="12"/>
          </p:nvPr>
        </p:nvSpPr>
        <p:spPr/>
        <p:txBody>
          <a:bodyPr/>
          <a:lstStyle/>
          <a:p>
            <a:pPr eaLnBrk="0" fontAlgn="base" hangingPunct="0">
              <a:spcBef>
                <a:spcPct val="0"/>
              </a:spcBef>
              <a:spcAft>
                <a:spcPct val="0"/>
              </a:spcAft>
            </a:pPr>
            <a:fld id="{A5615BA9-689B-4940-B8A1-D0153F61312A}" type="slidenum">
              <a:rPr lang="en-US" altLang="en-US" b="1">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Times New Roman" panose="02020603050405020304" pitchFamily="18" charset="0"/>
              </a:rPr>
              <a:pPr eaLnBrk="0" fontAlgn="base" hangingPunct="0">
                <a:spcBef>
                  <a:spcPct val="0"/>
                </a:spcBef>
                <a:spcAft>
                  <a:spcPct val="0"/>
                </a:spcAft>
              </a:pPr>
              <a:t>15</a:t>
            </a:fld>
            <a:endParaRPr lang="en-US" altLang="en-US" b="1">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Times New Roman" panose="02020603050405020304" pitchFamily="18" charset="0"/>
            </a:endParaRPr>
          </a:p>
        </p:txBody>
      </p:sp>
      <p:sp>
        <p:nvSpPr>
          <p:cNvPr id="6" name="Text Box 5">
            <a:extLst>
              <a:ext uri="{FF2B5EF4-FFF2-40B4-BE49-F238E27FC236}">
                <a16:creationId xmlns:a16="http://schemas.microsoft.com/office/drawing/2014/main" id="{18710892-A7F4-473F-9DFB-3E02CDBDA379}"/>
              </a:ext>
            </a:extLst>
          </p:cNvPr>
          <p:cNvSpPr txBox="1">
            <a:spLocks noChangeArrowheads="1"/>
          </p:cNvSpPr>
          <p:nvPr/>
        </p:nvSpPr>
        <p:spPr bwMode="auto">
          <a:xfrm>
            <a:off x="335335" y="1537971"/>
            <a:ext cx="8496300" cy="5047536"/>
          </a:xfrm>
          <a:prstGeom prst="rect">
            <a:avLst/>
          </a:prstGeom>
          <a:noFill/>
          <a:ln>
            <a:noFill/>
          </a:ln>
          <a:effectLst>
            <a:outerShdw dist="17961" dir="2700000" algn="ctr" rotWithShape="0">
              <a:srgbClr val="000000">
                <a:alpha val="50000"/>
              </a:srgbClr>
            </a:outerShdw>
          </a:effectLst>
        </p:spPr>
        <p:txBody>
          <a:bodyPr wrap="square">
            <a:spAutoFit/>
          </a:bodyPr>
          <a:lstStyle/>
          <a:p>
            <a:pPr eaLnBrk="0" fontAlgn="base" hangingPunct="0">
              <a:spcBef>
                <a:spcPct val="50000"/>
              </a:spcBef>
              <a:spcAft>
                <a:spcPct val="0"/>
              </a:spcAft>
            </a:pPr>
            <a:r>
              <a:rPr lang="en-US" sz="2800" i="1" dirty="0">
                <a:latin typeface="Arial" panose="020B0604020202020204" pitchFamily="34" charset="0"/>
                <a:cs typeface="Arial" panose="020B0604020202020204" pitchFamily="34" charset="0"/>
              </a:rPr>
              <a:t>“Hold fast what you have …”</a:t>
            </a:r>
          </a:p>
          <a:p>
            <a:pPr marL="457200" indent="-457200" eaLnBrk="0" fontAlgn="base" hangingPunct="0">
              <a:spcBef>
                <a:spcPct val="50000"/>
              </a:spcBef>
              <a:spcAft>
                <a:spcPct val="0"/>
              </a:spcAft>
              <a:buFont typeface="Arial" panose="020B0604020202020204" pitchFamily="34" charset="0"/>
              <a:buChar char="•"/>
            </a:pPr>
            <a:r>
              <a:rPr lang="en-US" sz="2800" dirty="0">
                <a:latin typeface="Arial" panose="020B0604020202020204" pitchFamily="34" charset="0"/>
                <a:cs typeface="Arial" panose="020B0604020202020204" pitchFamily="34" charset="0"/>
              </a:rPr>
              <a:t>The saints were to hold fast lest someone take their (victor’s) crown (Revelation 2:10; 2 Timothy 4:8; cf. Colossians 2:18). Implies one’s crown can be taken.</a:t>
            </a:r>
          </a:p>
          <a:p>
            <a:pPr marL="457200" indent="-457200" eaLnBrk="0" fontAlgn="base" hangingPunct="0">
              <a:spcBef>
                <a:spcPct val="50000"/>
              </a:spcBef>
              <a:spcAft>
                <a:spcPct val="0"/>
              </a:spcAft>
              <a:buFont typeface="Arial" panose="020B0604020202020204" pitchFamily="34" charset="0"/>
              <a:buChar char="•"/>
            </a:pPr>
            <a:r>
              <a:rPr lang="en-US" sz="2800" dirty="0">
                <a:latin typeface="Arial" panose="020B0604020202020204" pitchFamily="34" charset="0"/>
                <a:cs typeface="Arial" panose="020B0604020202020204" pitchFamily="34" charset="0"/>
              </a:rPr>
              <a:t>They had much to hold on to: His name, His word of patience, His coming in judgment from which they would be spared, His opportunity for service.</a:t>
            </a:r>
          </a:p>
          <a:p>
            <a:pPr marL="457200" indent="-457200" eaLnBrk="0" fontAlgn="base" hangingPunct="0">
              <a:spcBef>
                <a:spcPct val="50000"/>
              </a:spcBef>
              <a:spcAft>
                <a:spcPct val="0"/>
              </a:spcAft>
              <a:buFont typeface="Arial" panose="020B0604020202020204" pitchFamily="34" charset="0"/>
              <a:buChar char="•"/>
            </a:pPr>
            <a:r>
              <a:rPr lang="en-US" sz="2800" dirty="0">
                <a:latin typeface="Arial" panose="020B0604020202020204" pitchFamily="34" charset="0"/>
                <a:cs typeface="Arial" panose="020B0604020202020204" pitchFamily="34" charset="0"/>
              </a:rPr>
              <a:t>Sardis was threatened by His coming (3:3). Philadelphia was encouraged.</a:t>
            </a:r>
          </a:p>
        </p:txBody>
      </p:sp>
    </p:spTree>
    <p:extLst>
      <p:ext uri="{BB962C8B-B14F-4D97-AF65-F5344CB8AC3E}">
        <p14:creationId xmlns:p14="http://schemas.microsoft.com/office/powerpoint/2010/main" val="59903101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1" name="AutoShape 3"/>
          <p:cNvSpPr>
            <a:spLocks noChangeArrowheads="1"/>
          </p:cNvSpPr>
          <p:nvPr/>
        </p:nvSpPr>
        <p:spPr bwMode="auto">
          <a:xfrm>
            <a:off x="134606" y="562659"/>
            <a:ext cx="8905323" cy="646331"/>
          </a:xfrm>
          <a:prstGeom prst="rect">
            <a:avLst/>
          </a:prstGeom>
          <a:noFill/>
          <a:ln w="9525">
            <a:noFill/>
            <a:miter lim="800000"/>
            <a:headEnd/>
            <a:tailEnd/>
          </a:ln>
          <a:effectLst/>
        </p:spPr>
        <p:txBody>
          <a:bodyPr wrap="none" anchor="ctr">
            <a:spAutoFit/>
          </a:bodyPr>
          <a:lstStyle/>
          <a:p>
            <a:pPr algn="ctr" eaLnBrk="0" fontAlgn="base" hangingPunct="0">
              <a:spcBef>
                <a:spcPct val="0"/>
              </a:spcBef>
              <a:spcAft>
                <a:spcPct val="0"/>
              </a:spcAft>
            </a:pPr>
            <a:r>
              <a:rPr lang="en-US" sz="3600" dirty="0">
                <a:latin typeface="Arial" panose="020B0604020202020204" pitchFamily="34" charset="0"/>
                <a:cs typeface="Arial" panose="020B0604020202020204" pitchFamily="34" charset="0"/>
              </a:rPr>
              <a:t>ADMONITION AND WARNING (Verse 11).</a:t>
            </a:r>
          </a:p>
        </p:txBody>
      </p:sp>
      <p:sp>
        <p:nvSpPr>
          <p:cNvPr id="5" name="Rectangle 4"/>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pPr>
            <a:r>
              <a:rPr lang="en-US" sz="2000" b="1" dirty="0">
                <a:solidFill>
                  <a:prstClr val="black"/>
                </a:solidFill>
                <a:latin typeface="Arial" panose="020B0604020202020204" pitchFamily="34" charset="0"/>
                <a:cs typeface="Arial" panose="020B0604020202020204" pitchFamily="34" charset="0"/>
              </a:rPr>
              <a:t>Revelation 3:7-13</a:t>
            </a:r>
          </a:p>
        </p:txBody>
      </p:sp>
      <p:sp>
        <p:nvSpPr>
          <p:cNvPr id="2" name="Slide Number Placeholder 1">
            <a:extLst>
              <a:ext uri="{FF2B5EF4-FFF2-40B4-BE49-F238E27FC236}">
                <a16:creationId xmlns:a16="http://schemas.microsoft.com/office/drawing/2014/main" id="{844FB28B-BEB5-4AFE-A65D-1C76950DD2CA}"/>
              </a:ext>
            </a:extLst>
          </p:cNvPr>
          <p:cNvSpPr>
            <a:spLocks noGrp="1"/>
          </p:cNvSpPr>
          <p:nvPr>
            <p:ph type="sldNum" sz="quarter" idx="12"/>
          </p:nvPr>
        </p:nvSpPr>
        <p:spPr/>
        <p:txBody>
          <a:bodyPr/>
          <a:lstStyle/>
          <a:p>
            <a:pPr eaLnBrk="0" fontAlgn="base" hangingPunct="0">
              <a:spcBef>
                <a:spcPct val="0"/>
              </a:spcBef>
              <a:spcAft>
                <a:spcPct val="0"/>
              </a:spcAft>
            </a:pPr>
            <a:fld id="{A5615BA9-689B-4940-B8A1-D0153F61312A}" type="slidenum">
              <a:rPr lang="en-US" altLang="en-US" b="1">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Times New Roman" panose="02020603050405020304" pitchFamily="18" charset="0"/>
              </a:rPr>
              <a:pPr eaLnBrk="0" fontAlgn="base" hangingPunct="0">
                <a:spcBef>
                  <a:spcPct val="0"/>
                </a:spcBef>
                <a:spcAft>
                  <a:spcPct val="0"/>
                </a:spcAft>
              </a:pPr>
              <a:t>16</a:t>
            </a:fld>
            <a:endParaRPr lang="en-US" altLang="en-US" b="1">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Times New Roman" panose="02020603050405020304" pitchFamily="18" charset="0"/>
            </a:endParaRPr>
          </a:p>
        </p:txBody>
      </p:sp>
      <p:sp>
        <p:nvSpPr>
          <p:cNvPr id="6" name="Text Box 5">
            <a:extLst>
              <a:ext uri="{FF2B5EF4-FFF2-40B4-BE49-F238E27FC236}">
                <a16:creationId xmlns:a16="http://schemas.microsoft.com/office/drawing/2014/main" id="{18710892-A7F4-473F-9DFB-3E02CDBDA379}"/>
              </a:ext>
            </a:extLst>
          </p:cNvPr>
          <p:cNvSpPr txBox="1">
            <a:spLocks noChangeArrowheads="1"/>
          </p:cNvSpPr>
          <p:nvPr/>
        </p:nvSpPr>
        <p:spPr bwMode="auto">
          <a:xfrm>
            <a:off x="335335" y="1537971"/>
            <a:ext cx="8496300" cy="1169551"/>
          </a:xfrm>
          <a:prstGeom prst="rect">
            <a:avLst/>
          </a:prstGeom>
          <a:noFill/>
          <a:ln>
            <a:noFill/>
          </a:ln>
          <a:effectLst>
            <a:outerShdw dist="17961" dir="2700000" algn="ctr" rotWithShape="0">
              <a:srgbClr val="000000">
                <a:alpha val="50000"/>
              </a:srgbClr>
            </a:outerShdw>
          </a:effectLst>
        </p:spPr>
        <p:txBody>
          <a:bodyPr wrap="square">
            <a:spAutoFit/>
          </a:bodyPr>
          <a:lstStyle/>
          <a:p>
            <a:pPr eaLnBrk="0" fontAlgn="base" hangingPunct="0">
              <a:spcBef>
                <a:spcPct val="50000"/>
              </a:spcBef>
              <a:spcAft>
                <a:spcPct val="0"/>
              </a:spcAft>
            </a:pPr>
            <a:r>
              <a:rPr lang="en-US" sz="2800" i="1" dirty="0">
                <a:latin typeface="Arial" panose="020B0604020202020204" pitchFamily="34" charset="0"/>
                <a:cs typeface="Arial" panose="020B0604020202020204" pitchFamily="34" charset="0"/>
              </a:rPr>
              <a:t>“He that hath an ear, let him hear …”</a:t>
            </a:r>
          </a:p>
          <a:p>
            <a:pPr marL="457200" indent="-457200" eaLnBrk="0" fontAlgn="base" hangingPunct="0">
              <a:spcBef>
                <a:spcPct val="50000"/>
              </a:spcBef>
              <a:spcAft>
                <a:spcPct val="0"/>
              </a:spcAft>
              <a:buFont typeface="Arial" panose="020B0604020202020204" pitchFamily="34" charset="0"/>
              <a:buChar char="•"/>
            </a:pPr>
            <a:r>
              <a:rPr lang="en-US" sz="2800" dirty="0">
                <a:latin typeface="Arial" panose="020B0604020202020204" pitchFamily="34" charset="0"/>
                <a:cs typeface="Arial" panose="020B0604020202020204" pitchFamily="34" charset="0"/>
              </a:rPr>
              <a:t>Listen, learn, and make proper application!</a:t>
            </a:r>
          </a:p>
        </p:txBody>
      </p:sp>
    </p:spTree>
    <p:extLst>
      <p:ext uri="{BB962C8B-B14F-4D97-AF65-F5344CB8AC3E}">
        <p14:creationId xmlns:p14="http://schemas.microsoft.com/office/powerpoint/2010/main" val="311958155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1" name="AutoShape 3"/>
          <p:cNvSpPr>
            <a:spLocks noChangeArrowheads="1"/>
          </p:cNvSpPr>
          <p:nvPr/>
        </p:nvSpPr>
        <p:spPr bwMode="auto">
          <a:xfrm>
            <a:off x="108059" y="562659"/>
            <a:ext cx="8939563" cy="646331"/>
          </a:xfrm>
          <a:prstGeom prst="rect">
            <a:avLst/>
          </a:prstGeom>
          <a:noFill/>
          <a:ln w="9525">
            <a:noFill/>
            <a:miter lim="800000"/>
            <a:headEnd/>
            <a:tailEnd/>
          </a:ln>
          <a:effectLst/>
        </p:spPr>
        <p:txBody>
          <a:bodyPr wrap="none" anchor="ctr">
            <a:spAutoFit/>
          </a:bodyPr>
          <a:lstStyle/>
          <a:p>
            <a:pPr algn="ctr" eaLnBrk="0" fontAlgn="base" hangingPunct="0">
              <a:spcBef>
                <a:spcPct val="0"/>
              </a:spcBef>
              <a:spcAft>
                <a:spcPct val="0"/>
              </a:spcAft>
            </a:pPr>
            <a:r>
              <a:rPr lang="en-US" sz="3600" dirty="0">
                <a:latin typeface="Arial" panose="020B0604020202020204" pitchFamily="34" charset="0"/>
                <a:cs typeface="Arial" panose="020B0604020202020204" pitchFamily="34" charset="0"/>
              </a:rPr>
              <a:t>ADMONITION AND WARNING (Verse 13).</a:t>
            </a:r>
          </a:p>
        </p:txBody>
      </p:sp>
      <p:sp>
        <p:nvSpPr>
          <p:cNvPr id="5" name="Rectangle 4"/>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pPr>
            <a:r>
              <a:rPr lang="en-US" sz="2000" b="1" dirty="0">
                <a:solidFill>
                  <a:prstClr val="black"/>
                </a:solidFill>
                <a:latin typeface="Arial" panose="020B0604020202020204" pitchFamily="34" charset="0"/>
                <a:cs typeface="Arial" panose="020B0604020202020204" pitchFamily="34" charset="0"/>
              </a:rPr>
              <a:t>Revelation 3:7-13</a:t>
            </a:r>
          </a:p>
        </p:txBody>
      </p:sp>
      <p:sp>
        <p:nvSpPr>
          <p:cNvPr id="2" name="Slide Number Placeholder 1">
            <a:extLst>
              <a:ext uri="{FF2B5EF4-FFF2-40B4-BE49-F238E27FC236}">
                <a16:creationId xmlns:a16="http://schemas.microsoft.com/office/drawing/2014/main" id="{844FB28B-BEB5-4AFE-A65D-1C76950DD2CA}"/>
              </a:ext>
            </a:extLst>
          </p:cNvPr>
          <p:cNvSpPr>
            <a:spLocks noGrp="1"/>
          </p:cNvSpPr>
          <p:nvPr>
            <p:ph type="sldNum" sz="quarter" idx="12"/>
          </p:nvPr>
        </p:nvSpPr>
        <p:spPr/>
        <p:txBody>
          <a:bodyPr/>
          <a:lstStyle/>
          <a:p>
            <a:pPr eaLnBrk="0" fontAlgn="base" hangingPunct="0">
              <a:spcBef>
                <a:spcPct val="0"/>
              </a:spcBef>
              <a:spcAft>
                <a:spcPct val="0"/>
              </a:spcAft>
            </a:pPr>
            <a:fld id="{A5615BA9-689B-4940-B8A1-D0153F61312A}" type="slidenum">
              <a:rPr lang="en-US" altLang="en-US" b="1">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Times New Roman" panose="02020603050405020304" pitchFamily="18" charset="0"/>
              </a:rPr>
              <a:pPr eaLnBrk="0" fontAlgn="base" hangingPunct="0">
                <a:spcBef>
                  <a:spcPct val="0"/>
                </a:spcBef>
                <a:spcAft>
                  <a:spcPct val="0"/>
                </a:spcAft>
              </a:pPr>
              <a:t>17</a:t>
            </a:fld>
            <a:endParaRPr lang="en-US" altLang="en-US" b="1">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Times New Roman" panose="02020603050405020304" pitchFamily="18" charset="0"/>
            </a:endParaRPr>
          </a:p>
        </p:txBody>
      </p:sp>
      <p:sp>
        <p:nvSpPr>
          <p:cNvPr id="6" name="Text Box 5">
            <a:extLst>
              <a:ext uri="{FF2B5EF4-FFF2-40B4-BE49-F238E27FC236}">
                <a16:creationId xmlns:a16="http://schemas.microsoft.com/office/drawing/2014/main" id="{18710892-A7F4-473F-9DFB-3E02CDBDA379}"/>
              </a:ext>
            </a:extLst>
          </p:cNvPr>
          <p:cNvSpPr txBox="1">
            <a:spLocks noChangeArrowheads="1"/>
          </p:cNvSpPr>
          <p:nvPr/>
        </p:nvSpPr>
        <p:spPr bwMode="auto">
          <a:xfrm>
            <a:off x="344762" y="1537971"/>
            <a:ext cx="8496300" cy="1169551"/>
          </a:xfrm>
          <a:prstGeom prst="rect">
            <a:avLst/>
          </a:prstGeom>
          <a:noFill/>
          <a:ln>
            <a:noFill/>
          </a:ln>
          <a:effectLst>
            <a:outerShdw dist="17961" dir="2700000" algn="ctr" rotWithShape="0">
              <a:srgbClr val="000000">
                <a:alpha val="50000"/>
              </a:srgbClr>
            </a:outerShdw>
          </a:effectLst>
        </p:spPr>
        <p:txBody>
          <a:bodyPr wrap="square">
            <a:spAutoFit/>
          </a:bodyPr>
          <a:lstStyle/>
          <a:p>
            <a:pPr eaLnBrk="0" fontAlgn="base" hangingPunct="0">
              <a:spcBef>
                <a:spcPct val="50000"/>
              </a:spcBef>
              <a:spcAft>
                <a:spcPct val="0"/>
              </a:spcAft>
            </a:pPr>
            <a:r>
              <a:rPr lang="en-US" sz="2800" i="1" dirty="0">
                <a:latin typeface="Arial" panose="020B0604020202020204" pitchFamily="34" charset="0"/>
                <a:cs typeface="Arial" panose="020B0604020202020204" pitchFamily="34" charset="0"/>
              </a:rPr>
              <a:t>“He that hath an ear, let him hear …”</a:t>
            </a:r>
          </a:p>
          <a:p>
            <a:pPr marL="457200" indent="-457200" eaLnBrk="0" fontAlgn="base" hangingPunct="0">
              <a:spcBef>
                <a:spcPct val="50000"/>
              </a:spcBef>
              <a:spcAft>
                <a:spcPct val="0"/>
              </a:spcAft>
              <a:buFont typeface="Arial" panose="020B0604020202020204" pitchFamily="34" charset="0"/>
              <a:buChar char="•"/>
            </a:pPr>
            <a:r>
              <a:rPr lang="en-US" sz="2800" dirty="0">
                <a:latin typeface="Arial" panose="020B0604020202020204" pitchFamily="34" charset="0"/>
                <a:cs typeface="Arial" panose="020B0604020202020204" pitchFamily="34" charset="0"/>
              </a:rPr>
              <a:t>Listen, learn, and make proper application!</a:t>
            </a:r>
          </a:p>
        </p:txBody>
      </p:sp>
    </p:spTree>
    <p:extLst>
      <p:ext uri="{BB962C8B-B14F-4D97-AF65-F5344CB8AC3E}">
        <p14:creationId xmlns:p14="http://schemas.microsoft.com/office/powerpoint/2010/main" val="40201191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1" name="AutoShape 3"/>
          <p:cNvSpPr>
            <a:spLocks noChangeArrowheads="1"/>
          </p:cNvSpPr>
          <p:nvPr/>
        </p:nvSpPr>
        <p:spPr bwMode="auto">
          <a:xfrm>
            <a:off x="2570262" y="597068"/>
            <a:ext cx="4040400" cy="1015663"/>
          </a:xfrm>
          <a:prstGeom prst="rect">
            <a:avLst/>
          </a:prstGeom>
          <a:noFill/>
          <a:ln w="9525">
            <a:noFill/>
            <a:miter lim="800000"/>
            <a:headEnd/>
            <a:tailEnd/>
          </a:ln>
          <a:effectLst/>
        </p:spPr>
        <p:txBody>
          <a:bodyPr wrap="none" anchor="ctr">
            <a:spAutoFit/>
          </a:bodyPr>
          <a:lstStyle/>
          <a:p>
            <a:pPr algn="ctr" eaLnBrk="0" fontAlgn="base" hangingPunct="0">
              <a:spcBef>
                <a:spcPct val="0"/>
              </a:spcBef>
              <a:spcAft>
                <a:spcPct val="0"/>
              </a:spcAft>
            </a:pPr>
            <a:r>
              <a:rPr lang="en-US" sz="3600" b="1" dirty="0">
                <a:latin typeface="Arial" panose="020B0604020202020204" pitchFamily="34" charset="0"/>
                <a:cs typeface="Arial" panose="020B0604020202020204" pitchFamily="34" charset="0"/>
              </a:rPr>
              <a:t>A Faithful Church</a:t>
            </a:r>
          </a:p>
          <a:p>
            <a:pPr algn="ctr" eaLnBrk="0" fontAlgn="base" hangingPunct="0">
              <a:spcBef>
                <a:spcPct val="0"/>
              </a:spcBef>
              <a:spcAft>
                <a:spcPct val="0"/>
              </a:spcAft>
            </a:pPr>
            <a:r>
              <a:rPr lang="en-US" sz="2400" b="1" dirty="0">
                <a:latin typeface="Arial" panose="020B0604020202020204" pitchFamily="34" charset="0"/>
                <a:cs typeface="Arial" panose="020B0604020202020204" pitchFamily="34" charset="0"/>
              </a:rPr>
              <a:t>Revelation 3:7-13</a:t>
            </a:r>
          </a:p>
        </p:txBody>
      </p:sp>
      <p:sp>
        <p:nvSpPr>
          <p:cNvPr id="114692" name="Text Box 4"/>
          <p:cNvSpPr txBox="1">
            <a:spLocks noChangeArrowheads="1"/>
          </p:cNvSpPr>
          <p:nvPr/>
        </p:nvSpPr>
        <p:spPr bwMode="auto">
          <a:xfrm>
            <a:off x="894763" y="2130076"/>
            <a:ext cx="7391400" cy="3416320"/>
          </a:xfrm>
          <a:prstGeom prst="rect">
            <a:avLst/>
          </a:prstGeom>
          <a:noFill/>
          <a:ln>
            <a:noFill/>
          </a:ln>
          <a:effectLst/>
        </p:spPr>
        <p:txBody>
          <a:bodyPr wrap="square">
            <a:spAutoFit/>
          </a:bodyPr>
          <a:lstStyle/>
          <a:p>
            <a:pPr marL="857250" indent="-857250" eaLnBrk="0" fontAlgn="base" hangingPunct="0">
              <a:lnSpc>
                <a:spcPct val="120000"/>
              </a:lnSpc>
              <a:spcBef>
                <a:spcPct val="0"/>
              </a:spcBef>
              <a:spcAft>
                <a:spcPct val="0"/>
              </a:spcAft>
              <a:buFont typeface="+mj-lt"/>
              <a:buAutoNum type="romanUcPeriod"/>
            </a:pPr>
            <a:r>
              <a:rPr lang="en-US" sz="3600" b="1" dirty="0">
                <a:latin typeface="Arial" panose="020B0604020202020204" pitchFamily="34" charset="0"/>
                <a:cs typeface="Arial" panose="020B0604020202020204" pitchFamily="34" charset="0"/>
              </a:rPr>
              <a:t>The Salutation (verse 7)</a:t>
            </a:r>
          </a:p>
          <a:p>
            <a:pPr marL="857250" indent="-857250" eaLnBrk="0" fontAlgn="base" hangingPunct="0">
              <a:lnSpc>
                <a:spcPct val="120000"/>
              </a:lnSpc>
              <a:spcBef>
                <a:spcPct val="0"/>
              </a:spcBef>
              <a:spcAft>
                <a:spcPct val="0"/>
              </a:spcAft>
              <a:buFont typeface="+mj-lt"/>
              <a:buAutoNum type="romanUcPeriod"/>
            </a:pPr>
            <a:r>
              <a:rPr lang="en-US" sz="3600" b="1" dirty="0">
                <a:latin typeface="Arial" panose="020B0604020202020204" pitchFamily="34" charset="0"/>
                <a:cs typeface="Arial" panose="020B0604020202020204" pitchFamily="34" charset="0"/>
              </a:rPr>
              <a:t>The Praise (verses 8, 10)</a:t>
            </a:r>
          </a:p>
          <a:p>
            <a:pPr marL="857250" indent="-857250" eaLnBrk="0" fontAlgn="base" hangingPunct="0">
              <a:lnSpc>
                <a:spcPct val="120000"/>
              </a:lnSpc>
              <a:spcBef>
                <a:spcPct val="0"/>
              </a:spcBef>
              <a:spcAft>
                <a:spcPct val="0"/>
              </a:spcAft>
              <a:buFont typeface="+mj-lt"/>
              <a:buAutoNum type="romanUcPeriod"/>
            </a:pPr>
            <a:r>
              <a:rPr lang="en-US" sz="3600" b="1" dirty="0">
                <a:latin typeface="Arial" panose="020B0604020202020204" pitchFamily="34" charset="0"/>
                <a:cs typeface="Arial" panose="020B0604020202020204" pitchFamily="34" charset="0"/>
              </a:rPr>
              <a:t>The Encouragement (verses 8, 9, 11)</a:t>
            </a:r>
          </a:p>
          <a:p>
            <a:pPr marL="857250" indent="-857250" eaLnBrk="0" fontAlgn="base" hangingPunct="0">
              <a:lnSpc>
                <a:spcPct val="120000"/>
              </a:lnSpc>
              <a:spcBef>
                <a:spcPct val="0"/>
              </a:spcBef>
              <a:spcAft>
                <a:spcPct val="0"/>
              </a:spcAft>
              <a:buFont typeface="+mj-lt"/>
              <a:buAutoNum type="romanUcPeriod"/>
            </a:pPr>
            <a:r>
              <a:rPr lang="en-US" sz="3600" b="1" dirty="0">
                <a:latin typeface="Arial" panose="020B0604020202020204" pitchFamily="34" charset="0"/>
                <a:cs typeface="Arial" panose="020B0604020202020204" pitchFamily="34" charset="0"/>
              </a:rPr>
              <a:t>The Promise (verses 10, 12)</a:t>
            </a:r>
          </a:p>
        </p:txBody>
      </p:sp>
      <p:sp>
        <p:nvSpPr>
          <p:cNvPr id="4" name="Rectangle 3"/>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pPr>
            <a:r>
              <a:rPr lang="en-US" sz="2000" b="1" dirty="0">
                <a:solidFill>
                  <a:prstClr val="black"/>
                </a:solidFill>
                <a:latin typeface="Arial" panose="020B0604020202020204" pitchFamily="34" charset="0"/>
                <a:cs typeface="Arial" panose="020B0604020202020204" pitchFamily="34" charset="0"/>
              </a:rPr>
              <a:t>Revelation 3:7-13</a:t>
            </a:r>
          </a:p>
        </p:txBody>
      </p:sp>
      <p:sp>
        <p:nvSpPr>
          <p:cNvPr id="2" name="Slide Number Placeholder 1">
            <a:extLst>
              <a:ext uri="{FF2B5EF4-FFF2-40B4-BE49-F238E27FC236}">
                <a16:creationId xmlns:a16="http://schemas.microsoft.com/office/drawing/2014/main" id="{323E2CAA-994C-4CF7-BA32-514475F95067}"/>
              </a:ext>
            </a:extLst>
          </p:cNvPr>
          <p:cNvSpPr>
            <a:spLocks noGrp="1"/>
          </p:cNvSpPr>
          <p:nvPr>
            <p:ph type="sldNum" sz="quarter" idx="12"/>
          </p:nvPr>
        </p:nvSpPr>
        <p:spPr/>
        <p:txBody>
          <a:bodyPr/>
          <a:lstStyle/>
          <a:p>
            <a:pPr eaLnBrk="0" fontAlgn="base" hangingPunct="0">
              <a:spcBef>
                <a:spcPct val="0"/>
              </a:spcBef>
              <a:spcAft>
                <a:spcPct val="0"/>
              </a:spcAft>
            </a:pPr>
            <a:fld id="{A5615BA9-689B-4940-B8A1-D0153F61312A}" type="slidenum">
              <a:rPr lang="en-US" altLang="en-US" b="1">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Times New Roman" panose="02020603050405020304" pitchFamily="18" charset="0"/>
              </a:rPr>
              <a:pPr eaLnBrk="0" fontAlgn="base" hangingPunct="0">
                <a:spcBef>
                  <a:spcPct val="0"/>
                </a:spcBef>
                <a:spcAft>
                  <a:spcPct val="0"/>
                </a:spcAft>
              </a:pPr>
              <a:t>18</a:t>
            </a:fld>
            <a:endParaRPr lang="en-US" altLang="en-US" b="1">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Times New Roman" panose="02020603050405020304" pitchFamily="18" charset="0"/>
            </a:endParaRPr>
          </a:p>
        </p:txBody>
      </p:sp>
    </p:spTree>
    <p:extLst>
      <p:ext uri="{BB962C8B-B14F-4D97-AF65-F5344CB8AC3E}">
        <p14:creationId xmlns:p14="http://schemas.microsoft.com/office/powerpoint/2010/main" val="1332946251"/>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114692"/>
                                        </p:tgtEl>
                                        <p:attrNameLst>
                                          <p:attrName>style.visibility</p:attrName>
                                        </p:attrNameLst>
                                      </p:cBhvr>
                                      <p:to>
                                        <p:strVal val="visible"/>
                                      </p:to>
                                    </p:set>
                                    <p:anim calcmode="lin" valueType="num">
                                      <p:cBhvr>
                                        <p:cTn id="7" dur="1000" fill="hold"/>
                                        <p:tgtEl>
                                          <p:spTgt spid="114692"/>
                                        </p:tgtEl>
                                        <p:attrNameLst>
                                          <p:attrName>ppt_x</p:attrName>
                                        </p:attrNameLst>
                                      </p:cBhvr>
                                      <p:tavLst>
                                        <p:tav tm="0">
                                          <p:val>
                                            <p:strVal val="#ppt_x-.2"/>
                                          </p:val>
                                        </p:tav>
                                        <p:tav tm="100000">
                                          <p:val>
                                            <p:strVal val="#ppt_x"/>
                                          </p:val>
                                        </p:tav>
                                      </p:tavLst>
                                    </p:anim>
                                    <p:anim calcmode="lin" valueType="num">
                                      <p:cBhvr>
                                        <p:cTn id="8" dur="1000" fill="hold"/>
                                        <p:tgtEl>
                                          <p:spTgt spid="114692"/>
                                        </p:tgtEl>
                                        <p:attrNameLst>
                                          <p:attrName>ppt_y</p:attrName>
                                        </p:attrNameLst>
                                      </p:cBhvr>
                                      <p:tavLst>
                                        <p:tav tm="0">
                                          <p:val>
                                            <p:strVal val="#ppt_y"/>
                                          </p:val>
                                        </p:tav>
                                        <p:tav tm="100000">
                                          <p:val>
                                            <p:strVal val="#ppt_y"/>
                                          </p:val>
                                        </p:tav>
                                      </p:tavLst>
                                    </p:anim>
                                    <p:animEffect transition="in" filter="wipe(right)" prLst="gradientSize: 0.1">
                                      <p:cBhvr>
                                        <p:cTn id="9" dur="1000"/>
                                        <p:tgtEl>
                                          <p:spTgt spid="11469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469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8" name="Oval 4"/>
          <p:cNvSpPr>
            <a:spLocks noChangeArrowheads="1"/>
          </p:cNvSpPr>
          <p:nvPr/>
        </p:nvSpPr>
        <p:spPr bwMode="auto">
          <a:xfrm>
            <a:off x="1084083" y="1518613"/>
            <a:ext cx="6985262" cy="3592175"/>
          </a:xfrm>
          <a:prstGeom prst="ellipse">
            <a:avLst/>
          </a:prstGeom>
          <a:noFill/>
          <a:ln w="9525">
            <a:noFill/>
            <a:round/>
            <a:headEnd/>
            <a:tailEnd/>
          </a:ln>
          <a:effectLst/>
          <a:scene3d>
            <a:camera prst="orthographicFront">
              <a:rot lat="0" lon="0" rev="0"/>
            </a:camera>
            <a:lightRig rig="glow" dir="t">
              <a:rot lat="0" lon="0" rev="14100000"/>
            </a:lightRig>
          </a:scene3d>
          <a:sp3d prstMaterial="softEdge">
            <a:bevelT w="127000" prst="artDeco"/>
          </a:sp3d>
        </p:spPr>
        <p:txBody>
          <a:bodyPr wrap="square" anchor="ctr">
            <a:spAutoFit/>
          </a:bodyPr>
          <a:lstStyle/>
          <a:p>
            <a:pPr algn="ctr" eaLnBrk="0" fontAlgn="base" hangingPunct="0">
              <a:spcBef>
                <a:spcPct val="0"/>
              </a:spcBef>
              <a:spcAft>
                <a:spcPct val="0"/>
              </a:spcAft>
            </a:pPr>
            <a:r>
              <a:rPr lang="en-US" sz="3200" b="1" dirty="0">
                <a:latin typeface="Arial" panose="020B0604020202020204" pitchFamily="34" charset="0"/>
                <a:cs typeface="Arial" panose="020B0604020202020204" pitchFamily="34" charset="0"/>
              </a:rPr>
              <a:t>It is possible for a church to reach</a:t>
            </a:r>
          </a:p>
          <a:p>
            <a:pPr algn="ctr" eaLnBrk="0" fontAlgn="base" hangingPunct="0">
              <a:spcBef>
                <a:spcPct val="0"/>
              </a:spcBef>
              <a:spcAft>
                <a:spcPct val="0"/>
              </a:spcAft>
            </a:pPr>
            <a:r>
              <a:rPr lang="en-US" sz="3200" b="1" dirty="0">
                <a:latin typeface="Arial" panose="020B0604020202020204" pitchFamily="34" charset="0"/>
                <a:cs typeface="Arial" panose="020B0604020202020204" pitchFamily="34" charset="0"/>
              </a:rPr>
              <a:t>a state that brings no condemnation</a:t>
            </a:r>
          </a:p>
          <a:p>
            <a:pPr algn="ctr" eaLnBrk="0" fontAlgn="base" hangingPunct="0">
              <a:spcBef>
                <a:spcPct val="0"/>
              </a:spcBef>
              <a:spcAft>
                <a:spcPct val="0"/>
              </a:spcAft>
            </a:pPr>
            <a:r>
              <a:rPr lang="en-US" sz="3200" b="1" dirty="0">
                <a:latin typeface="Arial" panose="020B0604020202020204" pitchFamily="34" charset="0"/>
                <a:cs typeface="Arial" panose="020B0604020202020204" pitchFamily="34" charset="0"/>
              </a:rPr>
              <a:t>from the Lord</a:t>
            </a:r>
          </a:p>
        </p:txBody>
      </p:sp>
      <p:sp>
        <p:nvSpPr>
          <p:cNvPr id="3" name="Rectangle 2"/>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pPr>
            <a:r>
              <a:rPr lang="en-US" sz="2000" b="1" dirty="0">
                <a:solidFill>
                  <a:prstClr val="black"/>
                </a:solidFill>
                <a:latin typeface="Arial" panose="020B0604020202020204" pitchFamily="34" charset="0"/>
                <a:cs typeface="Arial" panose="020B0604020202020204" pitchFamily="34" charset="0"/>
              </a:rPr>
              <a:t>Revelation 3:7-13</a:t>
            </a:r>
          </a:p>
        </p:txBody>
      </p:sp>
      <p:sp>
        <p:nvSpPr>
          <p:cNvPr id="2" name="Slide Number Placeholder 1">
            <a:extLst>
              <a:ext uri="{FF2B5EF4-FFF2-40B4-BE49-F238E27FC236}">
                <a16:creationId xmlns:a16="http://schemas.microsoft.com/office/drawing/2014/main" id="{CE5AB399-999E-4DF5-943A-FB7948404050}"/>
              </a:ext>
            </a:extLst>
          </p:cNvPr>
          <p:cNvSpPr>
            <a:spLocks noGrp="1"/>
          </p:cNvSpPr>
          <p:nvPr>
            <p:ph type="sldNum" sz="quarter" idx="12"/>
          </p:nvPr>
        </p:nvSpPr>
        <p:spPr/>
        <p:txBody>
          <a:bodyPr/>
          <a:lstStyle/>
          <a:p>
            <a:pPr eaLnBrk="0" fontAlgn="base" hangingPunct="0">
              <a:spcBef>
                <a:spcPct val="0"/>
              </a:spcBef>
              <a:spcAft>
                <a:spcPct val="0"/>
              </a:spcAft>
            </a:pPr>
            <a:fld id="{A5615BA9-689B-4940-B8A1-D0153F61312A}" type="slidenum">
              <a:rPr lang="en-US" altLang="en-US" b="1">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Times New Roman" panose="02020603050405020304" pitchFamily="18" charset="0"/>
              </a:rPr>
              <a:pPr eaLnBrk="0" fontAlgn="base" hangingPunct="0">
                <a:spcBef>
                  <a:spcPct val="0"/>
                </a:spcBef>
                <a:spcAft>
                  <a:spcPct val="0"/>
                </a:spcAft>
              </a:pPr>
              <a:t>19</a:t>
            </a:fld>
            <a:endParaRPr lang="en-US" altLang="en-US" b="1">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Times New Roman" panose="02020603050405020304" pitchFamily="18" charset="0"/>
            </a:endParaRPr>
          </a:p>
        </p:txBody>
      </p:sp>
    </p:spTree>
    <p:extLst>
      <p:ext uri="{BB962C8B-B14F-4D97-AF65-F5344CB8AC3E}">
        <p14:creationId xmlns:p14="http://schemas.microsoft.com/office/powerpoint/2010/main" val="290270730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5"/>
          <p:cNvSpPr txBox="1">
            <a:spLocks noChangeArrowheads="1"/>
          </p:cNvSpPr>
          <p:nvPr/>
        </p:nvSpPr>
        <p:spPr bwMode="auto">
          <a:xfrm>
            <a:off x="280987" y="799288"/>
            <a:ext cx="8582025" cy="5478423"/>
          </a:xfrm>
          <a:prstGeom prst="rect">
            <a:avLst/>
          </a:prstGeom>
          <a:noFill/>
          <a:ln>
            <a:noFill/>
          </a:ln>
          <a:effectLst>
            <a:outerShdw dist="17961" dir="2700000" algn="ctr" rotWithShape="0">
              <a:srgbClr val="000000">
                <a:alpha val="50000"/>
              </a:srgbClr>
            </a:outerShdw>
          </a:effectLst>
        </p:spPr>
        <p:txBody>
          <a:bodyPr wrap="square">
            <a:spAutoFit/>
          </a:bodyPr>
          <a:lstStyle/>
          <a:p>
            <a:pPr eaLnBrk="0" fontAlgn="base" hangingPunct="0">
              <a:spcBef>
                <a:spcPct val="50000"/>
              </a:spcBef>
              <a:spcAft>
                <a:spcPct val="0"/>
              </a:spcAft>
            </a:pPr>
            <a:r>
              <a:rPr lang="en-US" sz="2800" i="1" dirty="0">
                <a:latin typeface="Arial" panose="020B0604020202020204" pitchFamily="34" charset="0"/>
                <a:cs typeface="Arial" panose="020B0604020202020204" pitchFamily="34" charset="0"/>
              </a:rPr>
              <a:t>You “… have kept my word and have not denied My name.”</a:t>
            </a:r>
          </a:p>
          <a:p>
            <a:pPr marL="461963" indent="-461963" eaLnBrk="0" fontAlgn="base" hangingPunct="0">
              <a:spcBef>
                <a:spcPct val="50000"/>
              </a:spcBef>
              <a:spcAft>
                <a:spcPct val="0"/>
              </a:spcAft>
            </a:pPr>
            <a:r>
              <a:rPr lang="en-US" sz="2800" dirty="0">
                <a:latin typeface="Arial" panose="020B0604020202020204" pitchFamily="34" charset="0"/>
                <a:cs typeface="Arial" panose="020B0604020202020204" pitchFamily="34" charset="0"/>
              </a:rPr>
              <a:t>1.	Keeping His word is a test of love for Him and His Father (John 14:23ff), yet to deny His word is to reject Him, and to reject Him is to reject His Father (Luke 10:16).</a:t>
            </a:r>
          </a:p>
          <a:p>
            <a:pPr marL="461963" indent="-461963" eaLnBrk="0" fontAlgn="base" hangingPunct="0">
              <a:spcBef>
                <a:spcPct val="50000"/>
              </a:spcBef>
              <a:spcAft>
                <a:spcPct val="0"/>
              </a:spcAft>
            </a:pPr>
            <a:r>
              <a:rPr lang="en-US" sz="2800" dirty="0">
                <a:latin typeface="Arial" panose="020B0604020202020204" pitchFamily="34" charset="0"/>
                <a:cs typeface="Arial" panose="020B0604020202020204" pitchFamily="34" charset="0"/>
              </a:rPr>
              <a:t>2.	With no words of condemnation offered, it is quite evident they were continuing to keep His word. (Psalms 119:11; Luke 8:12; John 8:51; 1 John 2:3)</a:t>
            </a:r>
          </a:p>
          <a:p>
            <a:pPr marL="461963" indent="-461963" eaLnBrk="0" fontAlgn="base" hangingPunct="0">
              <a:spcBef>
                <a:spcPct val="50000"/>
              </a:spcBef>
              <a:spcAft>
                <a:spcPct val="0"/>
              </a:spcAft>
            </a:pPr>
            <a:r>
              <a:rPr lang="en-US" sz="2800" dirty="0">
                <a:latin typeface="Arial" panose="020B0604020202020204" pitchFamily="34" charset="0"/>
                <a:cs typeface="Arial" panose="020B0604020202020204" pitchFamily="34" charset="0"/>
              </a:rPr>
              <a:t>3.	They were not ashamed of the gospel or Christ! (Hebrews 3:14; Luke 9:26; Romans 1:16)</a:t>
            </a:r>
          </a:p>
        </p:txBody>
      </p:sp>
      <p:sp>
        <p:nvSpPr>
          <p:cNvPr id="5" name="Rectangle 4"/>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pPr>
            <a:r>
              <a:rPr lang="en-US" sz="2000" b="1" dirty="0">
                <a:solidFill>
                  <a:prstClr val="black"/>
                </a:solidFill>
                <a:latin typeface="Arial" panose="020B0604020202020204" pitchFamily="34" charset="0"/>
                <a:cs typeface="Arial" panose="020B0604020202020204" pitchFamily="34" charset="0"/>
              </a:rPr>
              <a:t>Revelation 3:7-13</a:t>
            </a:r>
          </a:p>
        </p:txBody>
      </p:sp>
      <p:sp>
        <p:nvSpPr>
          <p:cNvPr id="2" name="Slide Number Placeholder 1">
            <a:extLst>
              <a:ext uri="{FF2B5EF4-FFF2-40B4-BE49-F238E27FC236}">
                <a16:creationId xmlns:a16="http://schemas.microsoft.com/office/drawing/2014/main" id="{844FB28B-BEB5-4AFE-A65D-1C76950DD2CA}"/>
              </a:ext>
            </a:extLst>
          </p:cNvPr>
          <p:cNvSpPr>
            <a:spLocks noGrp="1"/>
          </p:cNvSpPr>
          <p:nvPr>
            <p:ph type="sldNum" sz="quarter" idx="12"/>
          </p:nvPr>
        </p:nvSpPr>
        <p:spPr/>
        <p:txBody>
          <a:bodyPr/>
          <a:lstStyle/>
          <a:p>
            <a:pPr eaLnBrk="0" fontAlgn="base" hangingPunct="0">
              <a:spcBef>
                <a:spcPct val="0"/>
              </a:spcBef>
              <a:spcAft>
                <a:spcPct val="0"/>
              </a:spcAft>
            </a:pPr>
            <a:fld id="{A5615BA9-689B-4940-B8A1-D0153F61312A}" type="slidenum">
              <a:rPr lang="en-US" altLang="en-US" b="1">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Times New Roman" panose="02020603050405020304" pitchFamily="18" charset="0"/>
              </a:rPr>
              <a:pPr eaLnBrk="0" fontAlgn="base" hangingPunct="0">
                <a:spcBef>
                  <a:spcPct val="0"/>
                </a:spcBef>
                <a:spcAft>
                  <a:spcPct val="0"/>
                </a:spcAft>
              </a:pPr>
              <a:t>2</a:t>
            </a:fld>
            <a:endParaRPr lang="en-US" altLang="en-US" b="1">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Times New Roman" panose="02020603050405020304" pitchFamily="18" charset="0"/>
            </a:endParaRPr>
          </a:p>
        </p:txBody>
      </p:sp>
    </p:spTree>
    <p:extLst>
      <p:ext uri="{BB962C8B-B14F-4D97-AF65-F5344CB8AC3E}">
        <p14:creationId xmlns:p14="http://schemas.microsoft.com/office/powerpoint/2010/main" val="1202233456"/>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000"/>
                                        <p:tgtEl>
                                          <p:spTgt spid="4"/>
                                        </p:tgtEl>
                                      </p:cBhvr>
                                    </p:animEffect>
                                    <p:anim calcmode="lin" valueType="num">
                                      <p:cBhvr>
                                        <p:cTn id="8" dur="1000" fill="hold"/>
                                        <p:tgtEl>
                                          <p:spTgt spid="4"/>
                                        </p:tgtEl>
                                        <p:attrNameLst>
                                          <p:attrName>ppt_x</p:attrName>
                                        </p:attrNameLst>
                                      </p:cBhvr>
                                      <p:tavLst>
                                        <p:tav tm="0">
                                          <p:val>
                                            <p:strVal val="#ppt_x"/>
                                          </p:val>
                                        </p:tav>
                                        <p:tav tm="100000">
                                          <p:val>
                                            <p:strVal val="#ppt_x"/>
                                          </p:val>
                                        </p:tav>
                                      </p:tavLst>
                                    </p:anim>
                                    <p:anim calcmode="lin" valueType="num">
                                      <p:cBhvr>
                                        <p:cTn id="9"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209746" y="465059"/>
            <a:ext cx="8763000" cy="6278642"/>
          </a:xfrm>
          <a:prstGeom prst="rect">
            <a:avLst/>
          </a:prstGeom>
          <a:noFill/>
          <a:ln>
            <a:noFill/>
          </a:ln>
        </p:spPr>
        <p:txBody>
          <a:bodyPr wrap="square" rtlCol="0">
            <a:spAutoFit/>
          </a:bodyPr>
          <a:lstStyle/>
          <a:p>
            <a:pPr eaLnBrk="0" fontAlgn="base" hangingPunct="0">
              <a:spcBef>
                <a:spcPct val="0"/>
              </a:spcBef>
              <a:spcAft>
                <a:spcPct val="0"/>
              </a:spcAft>
            </a:pPr>
            <a:r>
              <a:rPr lang="en-US" sz="2800" dirty="0">
                <a:latin typeface="Arial" panose="020B0604020202020204" pitchFamily="34" charset="0"/>
                <a:cs typeface="Arial" panose="020B0604020202020204" pitchFamily="34" charset="0"/>
              </a:rPr>
              <a:t>“When Christians were brought before heathen magistrates in times of persecution, they were required to renounce the name of Christ, and to disown him in a public manner. It is possible that, amidst the persecutions that raged in the early times, the members of the church at Philadelphia had been summoned to such a trial, and they had stood the trial firmly. It would seem from the following verse, that the efforts which had been made to induce them to renounce the name of Christ had been made by those who professed to be Jews, though they evinced the spirit of Satan.”</a:t>
            </a:r>
          </a:p>
          <a:p>
            <a:pPr eaLnBrk="0" fontAlgn="base" hangingPunct="0">
              <a:spcBef>
                <a:spcPct val="0"/>
              </a:spcBef>
              <a:spcAft>
                <a:spcPct val="0"/>
              </a:spcAft>
            </a:pPr>
            <a:endParaRPr lang="en-US" dirty="0">
              <a:latin typeface="Arial" panose="020B0604020202020204" pitchFamily="34" charset="0"/>
              <a:cs typeface="Arial" panose="020B0604020202020204" pitchFamily="34" charset="0"/>
            </a:endParaRPr>
          </a:p>
          <a:p>
            <a:pPr marL="342900" indent="-342900" algn="r" eaLnBrk="0" fontAlgn="base" hangingPunct="0">
              <a:spcBef>
                <a:spcPct val="0"/>
              </a:spcBef>
              <a:spcAft>
                <a:spcPct val="0"/>
              </a:spcAft>
              <a:buFontTx/>
              <a:buChar char="-"/>
            </a:pPr>
            <a:r>
              <a:rPr lang="en-US" sz="2400" dirty="0">
                <a:latin typeface="Arial" panose="020B0604020202020204" pitchFamily="34" charset="0"/>
                <a:cs typeface="Arial" panose="020B0604020202020204" pitchFamily="34" charset="0"/>
              </a:rPr>
              <a:t>Albert Barnes,</a:t>
            </a:r>
          </a:p>
          <a:p>
            <a:pPr marL="342900" indent="-342900" algn="r" eaLnBrk="0" fontAlgn="base" hangingPunct="0">
              <a:spcBef>
                <a:spcPct val="0"/>
              </a:spcBef>
              <a:spcAft>
                <a:spcPct val="0"/>
              </a:spcAft>
              <a:buFontTx/>
              <a:buChar char="-"/>
            </a:pPr>
            <a:r>
              <a:rPr lang="en-US" sz="2400" i="1" dirty="0">
                <a:latin typeface="Arial" panose="020B0604020202020204" pitchFamily="34" charset="0"/>
                <a:cs typeface="Arial" panose="020B0604020202020204" pitchFamily="34" charset="0"/>
              </a:rPr>
              <a:t>Notes on the New Testament: Revelation,</a:t>
            </a:r>
            <a:r>
              <a:rPr lang="en-US" sz="2400" dirty="0">
                <a:latin typeface="Arial" panose="020B0604020202020204" pitchFamily="34" charset="0"/>
                <a:cs typeface="Arial" panose="020B0604020202020204" pitchFamily="34" charset="0"/>
              </a:rPr>
              <a:t> Pages 93-94</a:t>
            </a:r>
          </a:p>
        </p:txBody>
      </p:sp>
      <p:sp>
        <p:nvSpPr>
          <p:cNvPr id="3" name="Rectangle 2"/>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pPr>
            <a:r>
              <a:rPr lang="en-US" sz="2000" b="1" dirty="0">
                <a:solidFill>
                  <a:prstClr val="black"/>
                </a:solidFill>
                <a:latin typeface="Arial" panose="020B0604020202020204" pitchFamily="34" charset="0"/>
                <a:cs typeface="Arial" panose="020B0604020202020204" pitchFamily="34" charset="0"/>
              </a:rPr>
              <a:t>Revelation 3:7-13</a:t>
            </a:r>
          </a:p>
        </p:txBody>
      </p:sp>
      <p:sp>
        <p:nvSpPr>
          <p:cNvPr id="4" name="Slide Number Placeholder 3">
            <a:extLst>
              <a:ext uri="{FF2B5EF4-FFF2-40B4-BE49-F238E27FC236}">
                <a16:creationId xmlns:a16="http://schemas.microsoft.com/office/drawing/2014/main" id="{FE220D67-E871-4D5E-A659-3766E5699B7B}"/>
              </a:ext>
            </a:extLst>
          </p:cNvPr>
          <p:cNvSpPr>
            <a:spLocks noGrp="1"/>
          </p:cNvSpPr>
          <p:nvPr>
            <p:ph type="sldNum" sz="quarter" idx="12"/>
          </p:nvPr>
        </p:nvSpPr>
        <p:spPr/>
        <p:txBody>
          <a:bodyPr/>
          <a:lstStyle/>
          <a:p>
            <a:pPr eaLnBrk="0" fontAlgn="base" hangingPunct="0">
              <a:spcBef>
                <a:spcPct val="0"/>
              </a:spcBef>
              <a:spcAft>
                <a:spcPct val="0"/>
              </a:spcAft>
            </a:pPr>
            <a:fld id="{A5615BA9-689B-4940-B8A1-D0153F61312A}" type="slidenum">
              <a:rPr lang="en-US" altLang="en-US" b="1">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Times New Roman" panose="02020603050405020304" pitchFamily="18" charset="0"/>
              </a:rPr>
              <a:pPr eaLnBrk="0" fontAlgn="base" hangingPunct="0">
                <a:spcBef>
                  <a:spcPct val="0"/>
                </a:spcBef>
                <a:spcAft>
                  <a:spcPct val="0"/>
                </a:spcAft>
              </a:pPr>
              <a:t>3</a:t>
            </a:fld>
            <a:endParaRPr lang="en-US" altLang="en-US" b="1">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Times New Roman" panose="02020603050405020304" pitchFamily="18" charset="0"/>
            </a:endParaRPr>
          </a:p>
        </p:txBody>
      </p:sp>
    </p:spTree>
    <p:extLst>
      <p:ext uri="{BB962C8B-B14F-4D97-AF65-F5344CB8AC3E}">
        <p14:creationId xmlns:p14="http://schemas.microsoft.com/office/powerpoint/2010/main" val="1153098515"/>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1" name="AutoShape 3"/>
          <p:cNvSpPr>
            <a:spLocks noChangeArrowheads="1"/>
          </p:cNvSpPr>
          <p:nvPr/>
        </p:nvSpPr>
        <p:spPr bwMode="auto">
          <a:xfrm>
            <a:off x="1436488" y="536633"/>
            <a:ext cx="6289094" cy="646331"/>
          </a:xfrm>
          <a:prstGeom prst="rect">
            <a:avLst/>
          </a:prstGeom>
          <a:noFill/>
          <a:ln w="9525">
            <a:noFill/>
            <a:miter lim="800000"/>
            <a:headEnd/>
            <a:tailEnd/>
          </a:ln>
          <a:effectLst/>
        </p:spPr>
        <p:txBody>
          <a:bodyPr wrap="none" anchor="ctr">
            <a:spAutoFit/>
          </a:bodyPr>
          <a:lstStyle/>
          <a:p>
            <a:pPr algn="ctr" eaLnBrk="0" fontAlgn="base" hangingPunct="0">
              <a:spcBef>
                <a:spcPct val="0"/>
              </a:spcBef>
              <a:spcAft>
                <a:spcPct val="0"/>
              </a:spcAft>
            </a:pPr>
            <a:r>
              <a:rPr lang="en-US" sz="3600" dirty="0">
                <a:latin typeface="Arial" panose="020B0604020202020204" pitchFamily="34" charset="0"/>
                <a:cs typeface="Arial" panose="020B0604020202020204" pitchFamily="34" charset="0"/>
              </a:rPr>
              <a:t>PROMISES (Verses 9-10,12)</a:t>
            </a:r>
          </a:p>
        </p:txBody>
      </p:sp>
      <p:sp>
        <p:nvSpPr>
          <p:cNvPr id="5" name="Rectangle 4"/>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pPr>
            <a:r>
              <a:rPr lang="en-US" sz="2000" b="1" dirty="0">
                <a:solidFill>
                  <a:prstClr val="black"/>
                </a:solidFill>
                <a:latin typeface="Arial" panose="020B0604020202020204" pitchFamily="34" charset="0"/>
                <a:cs typeface="Arial" panose="020B0604020202020204" pitchFamily="34" charset="0"/>
              </a:rPr>
              <a:t>Revelation 3:7-13</a:t>
            </a:r>
          </a:p>
        </p:txBody>
      </p:sp>
      <p:sp>
        <p:nvSpPr>
          <p:cNvPr id="2" name="Slide Number Placeholder 1">
            <a:extLst>
              <a:ext uri="{FF2B5EF4-FFF2-40B4-BE49-F238E27FC236}">
                <a16:creationId xmlns:a16="http://schemas.microsoft.com/office/drawing/2014/main" id="{844FB28B-BEB5-4AFE-A65D-1C76950DD2CA}"/>
              </a:ext>
            </a:extLst>
          </p:cNvPr>
          <p:cNvSpPr>
            <a:spLocks noGrp="1"/>
          </p:cNvSpPr>
          <p:nvPr>
            <p:ph type="sldNum" sz="quarter" idx="12"/>
          </p:nvPr>
        </p:nvSpPr>
        <p:spPr/>
        <p:txBody>
          <a:bodyPr/>
          <a:lstStyle/>
          <a:p>
            <a:pPr eaLnBrk="0" fontAlgn="base" hangingPunct="0">
              <a:spcBef>
                <a:spcPct val="0"/>
              </a:spcBef>
              <a:spcAft>
                <a:spcPct val="0"/>
              </a:spcAft>
            </a:pPr>
            <a:fld id="{A5615BA9-689B-4940-B8A1-D0153F61312A}" type="slidenum">
              <a:rPr lang="en-US" altLang="en-US" b="1">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Times New Roman" panose="02020603050405020304" pitchFamily="18" charset="0"/>
              </a:rPr>
              <a:pPr eaLnBrk="0" fontAlgn="base" hangingPunct="0">
                <a:spcBef>
                  <a:spcPct val="0"/>
                </a:spcBef>
                <a:spcAft>
                  <a:spcPct val="0"/>
                </a:spcAft>
              </a:pPr>
              <a:t>4</a:t>
            </a:fld>
            <a:endParaRPr lang="en-US" altLang="en-US" b="1">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Times New Roman" panose="02020603050405020304" pitchFamily="18" charset="0"/>
            </a:endParaRPr>
          </a:p>
        </p:txBody>
      </p:sp>
      <p:sp>
        <p:nvSpPr>
          <p:cNvPr id="6" name="Text Box 5">
            <a:extLst>
              <a:ext uri="{FF2B5EF4-FFF2-40B4-BE49-F238E27FC236}">
                <a16:creationId xmlns:a16="http://schemas.microsoft.com/office/drawing/2014/main" id="{18710892-A7F4-473F-9DFB-3E02CDBDA379}"/>
              </a:ext>
            </a:extLst>
          </p:cNvPr>
          <p:cNvSpPr txBox="1">
            <a:spLocks noChangeArrowheads="1"/>
          </p:cNvSpPr>
          <p:nvPr/>
        </p:nvSpPr>
        <p:spPr bwMode="auto">
          <a:xfrm>
            <a:off x="103698" y="1208167"/>
            <a:ext cx="8936610" cy="5570756"/>
          </a:xfrm>
          <a:prstGeom prst="rect">
            <a:avLst/>
          </a:prstGeom>
          <a:noFill/>
          <a:ln>
            <a:noFill/>
          </a:ln>
          <a:effectLst>
            <a:outerShdw dist="17961" dir="2700000" algn="ctr" rotWithShape="0">
              <a:srgbClr val="000000">
                <a:alpha val="50000"/>
              </a:srgbClr>
            </a:outerShdw>
          </a:effectLst>
        </p:spPr>
        <p:txBody>
          <a:bodyPr wrap="square">
            <a:spAutoFit/>
          </a:bodyPr>
          <a:lstStyle/>
          <a:p>
            <a:pPr eaLnBrk="0" fontAlgn="base" hangingPunct="0">
              <a:spcAft>
                <a:spcPct val="0"/>
              </a:spcAft>
            </a:pPr>
            <a:r>
              <a:rPr lang="en-US" sz="2800" i="1" dirty="0">
                <a:latin typeface="Arial" panose="020B0604020202020204" pitchFamily="34" charset="0"/>
                <a:cs typeface="Arial" panose="020B0604020202020204" pitchFamily="34" charset="0"/>
              </a:rPr>
              <a:t>“I give of the synagogue of Satan …”</a:t>
            </a:r>
          </a:p>
          <a:p>
            <a:pPr eaLnBrk="0" fontAlgn="base" hangingPunct="0">
              <a:spcAft>
                <a:spcPct val="0"/>
              </a:spcAft>
            </a:pPr>
            <a:r>
              <a:rPr lang="en-US" sz="2800" dirty="0">
                <a:latin typeface="Arial" panose="020B0604020202020204" pitchFamily="34" charset="0"/>
                <a:cs typeface="Arial" panose="020B0604020202020204" pitchFamily="34" charset="0"/>
              </a:rPr>
              <a:t>Satan has synagogues! Religious people, who are religiously wrong. (1 John 4:1; Acts 17:11)</a:t>
            </a:r>
          </a:p>
          <a:p>
            <a:pPr marL="457200" indent="-457200" eaLnBrk="0" fontAlgn="base" hangingPunct="0">
              <a:spcAft>
                <a:spcPct val="0"/>
              </a:spcAft>
              <a:buFont typeface="Arial" panose="020B0604020202020204" pitchFamily="34" charset="0"/>
              <a:buChar char="•"/>
            </a:pPr>
            <a:r>
              <a:rPr lang="en-US" sz="2400" dirty="0">
                <a:latin typeface="Arial" panose="020B0604020202020204" pitchFamily="34" charset="0"/>
                <a:cs typeface="Arial" panose="020B0604020202020204" pitchFamily="34" charset="0"/>
              </a:rPr>
              <a:t>This is a strong description of those who say they are Jews and they are not. (Note: The same description in the letter to Smyrna (2:9).)</a:t>
            </a:r>
          </a:p>
          <a:p>
            <a:pPr marL="457200" indent="-457200" eaLnBrk="0" fontAlgn="base" hangingPunct="0">
              <a:spcAft>
                <a:spcPct val="0"/>
              </a:spcAft>
              <a:buFont typeface="Arial" panose="020B0604020202020204" pitchFamily="34" charset="0"/>
              <a:buChar char="•"/>
            </a:pPr>
            <a:r>
              <a:rPr lang="en-US" sz="2400" dirty="0">
                <a:latin typeface="Arial" panose="020B0604020202020204" pitchFamily="34" charset="0"/>
                <a:cs typeface="Arial" panose="020B0604020202020204" pitchFamily="34" charset="0"/>
              </a:rPr>
              <a:t>Not just “national Jews” but God’s Jews today are those who have obeyed him. (Galatians 6:16; 3:28-29; Romans 2:28-29).</a:t>
            </a:r>
          </a:p>
          <a:p>
            <a:pPr marL="457200" indent="-457200" eaLnBrk="0" fontAlgn="base" hangingPunct="0">
              <a:spcAft>
                <a:spcPct val="0"/>
              </a:spcAft>
              <a:buFont typeface="Arial" panose="020B0604020202020204" pitchFamily="34" charset="0"/>
              <a:buChar char="•"/>
            </a:pPr>
            <a:r>
              <a:rPr lang="en-US" sz="2400" dirty="0">
                <a:latin typeface="Arial" panose="020B0604020202020204" pitchFamily="34" charset="0"/>
                <a:cs typeface="Arial" panose="020B0604020202020204" pitchFamily="34" charset="0"/>
              </a:rPr>
              <a:t>They will come and bow down at your feet. These who were opposing the Christians would be exposed and punished and the Christians completely vindicated.</a:t>
            </a:r>
          </a:p>
          <a:p>
            <a:pPr marL="457200" indent="-457200" eaLnBrk="0" fontAlgn="base" hangingPunct="0">
              <a:spcAft>
                <a:spcPct val="0"/>
              </a:spcAft>
              <a:buFont typeface="Arial" panose="020B0604020202020204" pitchFamily="34" charset="0"/>
              <a:buChar char="•"/>
            </a:pPr>
            <a:r>
              <a:rPr lang="en-US" sz="2800" i="1" dirty="0">
                <a:latin typeface="Arial" panose="020B0604020202020204" pitchFamily="34" charset="0"/>
                <a:cs typeface="Arial" panose="020B0604020202020204" pitchFamily="34" charset="0"/>
              </a:rPr>
              <a:t>“They will know that I have loved you”</a:t>
            </a:r>
            <a:r>
              <a:rPr lang="en-US" sz="2800" dirty="0">
                <a:latin typeface="Arial" panose="020B0604020202020204" pitchFamily="34" charset="0"/>
                <a:cs typeface="Arial" panose="020B0604020202020204" pitchFamily="34" charset="0"/>
              </a:rPr>
              <a:t> cf. Galatians 2:20</a:t>
            </a:r>
          </a:p>
        </p:txBody>
      </p:sp>
    </p:spTree>
    <p:extLst>
      <p:ext uri="{BB962C8B-B14F-4D97-AF65-F5344CB8AC3E}">
        <p14:creationId xmlns:p14="http://schemas.microsoft.com/office/powerpoint/2010/main" val="1443337854"/>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1" name="AutoShape 3"/>
          <p:cNvSpPr>
            <a:spLocks noChangeArrowheads="1"/>
          </p:cNvSpPr>
          <p:nvPr/>
        </p:nvSpPr>
        <p:spPr bwMode="auto">
          <a:xfrm>
            <a:off x="1445915" y="489500"/>
            <a:ext cx="6289093" cy="646331"/>
          </a:xfrm>
          <a:prstGeom prst="rect">
            <a:avLst/>
          </a:prstGeom>
          <a:noFill/>
          <a:ln w="9525">
            <a:noFill/>
            <a:miter lim="800000"/>
            <a:headEnd/>
            <a:tailEnd/>
          </a:ln>
          <a:effectLst/>
        </p:spPr>
        <p:txBody>
          <a:bodyPr wrap="none" anchor="ctr">
            <a:spAutoFit/>
          </a:bodyPr>
          <a:lstStyle/>
          <a:p>
            <a:pPr algn="ctr" eaLnBrk="0" fontAlgn="base" hangingPunct="0">
              <a:spcBef>
                <a:spcPct val="0"/>
              </a:spcBef>
              <a:spcAft>
                <a:spcPct val="0"/>
              </a:spcAft>
            </a:pPr>
            <a:r>
              <a:rPr lang="en-US" sz="3600" dirty="0">
                <a:latin typeface="Arial" panose="020B0604020202020204" pitchFamily="34" charset="0"/>
                <a:cs typeface="Arial" panose="020B0604020202020204" pitchFamily="34" charset="0"/>
              </a:rPr>
              <a:t>PROMISES (Verses 9-10,12)</a:t>
            </a:r>
          </a:p>
        </p:txBody>
      </p:sp>
      <p:sp>
        <p:nvSpPr>
          <p:cNvPr id="5" name="Rectangle 4"/>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pPr>
            <a:r>
              <a:rPr lang="en-US" sz="2000" b="1" dirty="0">
                <a:solidFill>
                  <a:prstClr val="black"/>
                </a:solidFill>
                <a:latin typeface="Arial" panose="020B0604020202020204" pitchFamily="34" charset="0"/>
                <a:cs typeface="Arial" panose="020B0604020202020204" pitchFamily="34" charset="0"/>
              </a:rPr>
              <a:t>Revelation 3:7-13</a:t>
            </a:r>
          </a:p>
        </p:txBody>
      </p:sp>
      <p:sp>
        <p:nvSpPr>
          <p:cNvPr id="2" name="Slide Number Placeholder 1">
            <a:extLst>
              <a:ext uri="{FF2B5EF4-FFF2-40B4-BE49-F238E27FC236}">
                <a16:creationId xmlns:a16="http://schemas.microsoft.com/office/drawing/2014/main" id="{844FB28B-BEB5-4AFE-A65D-1C76950DD2CA}"/>
              </a:ext>
            </a:extLst>
          </p:cNvPr>
          <p:cNvSpPr>
            <a:spLocks noGrp="1"/>
          </p:cNvSpPr>
          <p:nvPr>
            <p:ph type="sldNum" sz="quarter" idx="12"/>
          </p:nvPr>
        </p:nvSpPr>
        <p:spPr/>
        <p:txBody>
          <a:bodyPr/>
          <a:lstStyle/>
          <a:p>
            <a:pPr eaLnBrk="0" fontAlgn="base" hangingPunct="0">
              <a:spcBef>
                <a:spcPct val="0"/>
              </a:spcBef>
              <a:spcAft>
                <a:spcPct val="0"/>
              </a:spcAft>
            </a:pPr>
            <a:fld id="{A5615BA9-689B-4940-B8A1-D0153F61312A}" type="slidenum">
              <a:rPr lang="en-US" altLang="en-US" b="1">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Times New Roman" panose="02020603050405020304" pitchFamily="18" charset="0"/>
              </a:rPr>
              <a:pPr eaLnBrk="0" fontAlgn="base" hangingPunct="0">
                <a:spcBef>
                  <a:spcPct val="0"/>
                </a:spcBef>
                <a:spcAft>
                  <a:spcPct val="0"/>
                </a:spcAft>
              </a:pPr>
              <a:t>5</a:t>
            </a:fld>
            <a:endParaRPr lang="en-US" altLang="en-US" b="1">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Times New Roman" panose="02020603050405020304" pitchFamily="18" charset="0"/>
            </a:endParaRPr>
          </a:p>
        </p:txBody>
      </p:sp>
      <p:sp>
        <p:nvSpPr>
          <p:cNvPr id="6" name="Text Box 5">
            <a:extLst>
              <a:ext uri="{FF2B5EF4-FFF2-40B4-BE49-F238E27FC236}">
                <a16:creationId xmlns:a16="http://schemas.microsoft.com/office/drawing/2014/main" id="{18710892-A7F4-473F-9DFB-3E02CDBDA379}"/>
              </a:ext>
            </a:extLst>
          </p:cNvPr>
          <p:cNvSpPr txBox="1">
            <a:spLocks noChangeArrowheads="1"/>
          </p:cNvSpPr>
          <p:nvPr/>
        </p:nvSpPr>
        <p:spPr bwMode="auto">
          <a:xfrm>
            <a:off x="133350" y="1221980"/>
            <a:ext cx="8877300" cy="5524589"/>
          </a:xfrm>
          <a:prstGeom prst="rect">
            <a:avLst/>
          </a:prstGeom>
          <a:noFill/>
          <a:ln>
            <a:noFill/>
          </a:ln>
          <a:effectLst>
            <a:outerShdw dist="17961" dir="2700000" algn="ctr" rotWithShape="0">
              <a:srgbClr val="000000">
                <a:alpha val="50000"/>
              </a:srgbClr>
            </a:outerShdw>
          </a:effectLst>
        </p:spPr>
        <p:txBody>
          <a:bodyPr wrap="square">
            <a:spAutoFit/>
          </a:bodyPr>
          <a:lstStyle/>
          <a:p>
            <a:pPr eaLnBrk="0" fontAlgn="base" hangingPunct="0">
              <a:spcBef>
                <a:spcPts val="600"/>
              </a:spcBef>
              <a:spcAft>
                <a:spcPct val="0"/>
              </a:spcAft>
            </a:pPr>
            <a:r>
              <a:rPr lang="en-US" sz="2800" i="1" dirty="0">
                <a:latin typeface="Arial" panose="020B0604020202020204" pitchFamily="34" charset="0"/>
                <a:cs typeface="Arial" panose="020B0604020202020204" pitchFamily="34" charset="0"/>
              </a:rPr>
              <a:t>“I will keep you from the hour of trial …”</a:t>
            </a:r>
            <a:r>
              <a:rPr lang="en-US" sz="2800" dirty="0">
                <a:latin typeface="Arial" panose="020B0604020202020204" pitchFamily="34" charset="0"/>
                <a:cs typeface="Arial" panose="020B0604020202020204" pitchFamily="34" charset="0"/>
              </a:rPr>
              <a:t> (3:10)</a:t>
            </a:r>
          </a:p>
          <a:p>
            <a:pPr marL="457200" indent="-457200" eaLnBrk="0" fontAlgn="base" hangingPunct="0">
              <a:spcBef>
                <a:spcPts val="600"/>
              </a:spcBef>
              <a:spcAft>
                <a:spcPct val="0"/>
              </a:spcAft>
              <a:buFont typeface="Arial" panose="020B0604020202020204" pitchFamily="34" charset="0"/>
              <a:buChar char="•"/>
            </a:pPr>
            <a:r>
              <a:rPr lang="en-US" sz="2800" dirty="0">
                <a:latin typeface="Arial" panose="020B0604020202020204" pitchFamily="34" charset="0"/>
                <a:cs typeface="Arial" panose="020B0604020202020204" pitchFamily="34" charset="0"/>
              </a:rPr>
              <a:t>Not specifically identified.</a:t>
            </a:r>
          </a:p>
          <a:p>
            <a:pPr eaLnBrk="0" fontAlgn="base" hangingPunct="0">
              <a:spcBef>
                <a:spcPts val="600"/>
              </a:spcBef>
              <a:spcAft>
                <a:spcPct val="0"/>
              </a:spcAft>
            </a:pPr>
            <a:r>
              <a:rPr lang="en-US" sz="2800" dirty="0">
                <a:latin typeface="Arial" panose="020B0604020202020204" pitchFamily="34" charset="0"/>
                <a:cs typeface="Arial" panose="020B0604020202020204" pitchFamily="34" charset="0"/>
              </a:rPr>
              <a:t>Conditional … </a:t>
            </a:r>
            <a:r>
              <a:rPr lang="en-US" sz="2800" i="1" dirty="0">
                <a:latin typeface="Arial" panose="020B0604020202020204" pitchFamily="34" charset="0"/>
                <a:cs typeface="Arial" panose="020B0604020202020204" pitchFamily="34" charset="0"/>
              </a:rPr>
              <a:t>“Because thou didst keep the word of my patience”</a:t>
            </a:r>
            <a:r>
              <a:rPr lang="en-US" sz="2800" dirty="0">
                <a:latin typeface="Arial" panose="020B0604020202020204" pitchFamily="34" charset="0"/>
                <a:cs typeface="Arial" panose="020B0604020202020204" pitchFamily="34" charset="0"/>
              </a:rPr>
              <a:t> (1 Corinthians 15:58; Revelation 2:10; 17:14; Galatians 6:9).</a:t>
            </a:r>
          </a:p>
          <a:p>
            <a:pPr marL="457200" indent="-457200" eaLnBrk="0" fontAlgn="base" hangingPunct="0">
              <a:spcBef>
                <a:spcPts val="600"/>
              </a:spcBef>
              <a:spcAft>
                <a:spcPct val="0"/>
              </a:spcAft>
              <a:buFont typeface="Arial" panose="020B0604020202020204" pitchFamily="34" charset="0"/>
              <a:buChar char="•"/>
            </a:pPr>
            <a:r>
              <a:rPr lang="en-US" sz="2800" dirty="0">
                <a:latin typeface="Arial" panose="020B0604020202020204" pitchFamily="34" charset="0"/>
                <a:cs typeface="Arial" panose="020B0604020202020204" pitchFamily="34" charset="0"/>
              </a:rPr>
              <a:t>Be kept … Whether by immunity from, or by being brought safely through, is not clear.</a:t>
            </a:r>
          </a:p>
          <a:p>
            <a:pPr marL="457200" indent="-457200" eaLnBrk="0" fontAlgn="base" hangingPunct="0">
              <a:spcBef>
                <a:spcPts val="600"/>
              </a:spcBef>
              <a:spcAft>
                <a:spcPct val="0"/>
              </a:spcAft>
              <a:buFont typeface="Arial" panose="020B0604020202020204" pitchFamily="34" charset="0"/>
              <a:buChar char="•"/>
            </a:pPr>
            <a:r>
              <a:rPr lang="en-US" sz="2800" dirty="0">
                <a:latin typeface="Arial" panose="020B0604020202020204" pitchFamily="34" charset="0"/>
                <a:cs typeface="Arial" panose="020B0604020202020204" pitchFamily="34" charset="0"/>
              </a:rPr>
              <a:t>All will suffer trials (2 Timothy 3:12), but it is certain that if we </a:t>
            </a:r>
            <a:r>
              <a:rPr lang="en-US" sz="2800" i="1" dirty="0">
                <a:latin typeface="Arial" panose="020B0604020202020204" pitchFamily="34" charset="0"/>
                <a:cs typeface="Arial" panose="020B0604020202020204" pitchFamily="34" charset="0"/>
              </a:rPr>
              <a:t>“keep his word and persevere” </a:t>
            </a:r>
            <a:r>
              <a:rPr lang="en-US" sz="2800" dirty="0">
                <a:latin typeface="Arial" panose="020B0604020202020204" pitchFamily="34" charset="0"/>
                <a:cs typeface="Arial" panose="020B0604020202020204" pitchFamily="34" charset="0"/>
              </a:rPr>
              <a:t>(patience and steadfastness) we will be blessed.</a:t>
            </a:r>
          </a:p>
          <a:p>
            <a:pPr marL="914400" lvl="1" indent="-457200" eaLnBrk="0" fontAlgn="base" hangingPunct="0">
              <a:spcBef>
                <a:spcPts val="600"/>
              </a:spcBef>
              <a:spcAft>
                <a:spcPct val="0"/>
              </a:spcAft>
              <a:buFont typeface="Arial" panose="020B0604020202020204" pitchFamily="34" charset="0"/>
              <a:buChar char="•"/>
            </a:pPr>
            <a:r>
              <a:rPr lang="en-US" sz="2400" dirty="0">
                <a:latin typeface="Arial" panose="020B0604020202020204" pitchFamily="34" charset="0"/>
                <a:cs typeface="Arial" panose="020B0604020202020204" pitchFamily="34" charset="0"/>
              </a:rPr>
              <a:t>To be loyal, faithful, and true are constantly demanded in Scripture. (Hebrews 10:32ff)</a:t>
            </a:r>
          </a:p>
        </p:txBody>
      </p:sp>
    </p:spTree>
    <p:extLst>
      <p:ext uri="{BB962C8B-B14F-4D97-AF65-F5344CB8AC3E}">
        <p14:creationId xmlns:p14="http://schemas.microsoft.com/office/powerpoint/2010/main" val="428787500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1" name="AutoShape 3"/>
          <p:cNvSpPr>
            <a:spLocks noChangeArrowheads="1"/>
          </p:cNvSpPr>
          <p:nvPr/>
        </p:nvSpPr>
        <p:spPr bwMode="auto">
          <a:xfrm>
            <a:off x="1389353" y="781734"/>
            <a:ext cx="6289093" cy="646331"/>
          </a:xfrm>
          <a:prstGeom prst="rect">
            <a:avLst/>
          </a:prstGeom>
          <a:noFill/>
          <a:ln w="9525">
            <a:noFill/>
            <a:miter lim="800000"/>
            <a:headEnd/>
            <a:tailEnd/>
          </a:ln>
          <a:effectLst/>
        </p:spPr>
        <p:txBody>
          <a:bodyPr wrap="none" anchor="ctr">
            <a:spAutoFit/>
          </a:bodyPr>
          <a:lstStyle/>
          <a:p>
            <a:pPr algn="ctr" eaLnBrk="0" fontAlgn="base" hangingPunct="0">
              <a:spcBef>
                <a:spcPct val="0"/>
              </a:spcBef>
              <a:spcAft>
                <a:spcPct val="0"/>
              </a:spcAft>
            </a:pPr>
            <a:r>
              <a:rPr lang="en-US" sz="3600" dirty="0">
                <a:latin typeface="Arial" panose="020B0604020202020204" pitchFamily="34" charset="0"/>
                <a:cs typeface="Arial" panose="020B0604020202020204" pitchFamily="34" charset="0"/>
              </a:rPr>
              <a:t>PROMISES (Verses 9-10,12).</a:t>
            </a:r>
          </a:p>
        </p:txBody>
      </p:sp>
      <p:sp>
        <p:nvSpPr>
          <p:cNvPr id="5" name="Rectangle 4"/>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pPr>
            <a:r>
              <a:rPr lang="en-US" sz="2000" b="1" dirty="0">
                <a:solidFill>
                  <a:prstClr val="black"/>
                </a:solidFill>
                <a:latin typeface="Arial" panose="020B0604020202020204" pitchFamily="34" charset="0"/>
                <a:cs typeface="Arial" panose="020B0604020202020204" pitchFamily="34" charset="0"/>
              </a:rPr>
              <a:t>Revelation 3:7-13</a:t>
            </a:r>
          </a:p>
        </p:txBody>
      </p:sp>
      <p:sp>
        <p:nvSpPr>
          <p:cNvPr id="2" name="Slide Number Placeholder 1">
            <a:extLst>
              <a:ext uri="{FF2B5EF4-FFF2-40B4-BE49-F238E27FC236}">
                <a16:creationId xmlns:a16="http://schemas.microsoft.com/office/drawing/2014/main" id="{844FB28B-BEB5-4AFE-A65D-1C76950DD2CA}"/>
              </a:ext>
            </a:extLst>
          </p:cNvPr>
          <p:cNvSpPr>
            <a:spLocks noGrp="1"/>
          </p:cNvSpPr>
          <p:nvPr>
            <p:ph type="sldNum" sz="quarter" idx="12"/>
          </p:nvPr>
        </p:nvSpPr>
        <p:spPr/>
        <p:txBody>
          <a:bodyPr/>
          <a:lstStyle/>
          <a:p>
            <a:pPr eaLnBrk="0" fontAlgn="base" hangingPunct="0">
              <a:spcBef>
                <a:spcPct val="0"/>
              </a:spcBef>
              <a:spcAft>
                <a:spcPct val="0"/>
              </a:spcAft>
            </a:pPr>
            <a:fld id="{A5615BA9-689B-4940-B8A1-D0153F61312A}" type="slidenum">
              <a:rPr lang="en-US" altLang="en-US" b="1">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Times New Roman" panose="02020603050405020304" pitchFamily="18" charset="0"/>
              </a:rPr>
              <a:pPr eaLnBrk="0" fontAlgn="base" hangingPunct="0">
                <a:spcBef>
                  <a:spcPct val="0"/>
                </a:spcBef>
                <a:spcAft>
                  <a:spcPct val="0"/>
                </a:spcAft>
              </a:pPr>
              <a:t>6</a:t>
            </a:fld>
            <a:endParaRPr lang="en-US" altLang="en-US" b="1">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Times New Roman" panose="02020603050405020304" pitchFamily="18" charset="0"/>
            </a:endParaRPr>
          </a:p>
        </p:txBody>
      </p:sp>
      <p:sp>
        <p:nvSpPr>
          <p:cNvPr id="6" name="Text Box 5">
            <a:extLst>
              <a:ext uri="{FF2B5EF4-FFF2-40B4-BE49-F238E27FC236}">
                <a16:creationId xmlns:a16="http://schemas.microsoft.com/office/drawing/2014/main" id="{18710892-A7F4-473F-9DFB-3E02CDBDA379}"/>
              </a:ext>
            </a:extLst>
          </p:cNvPr>
          <p:cNvSpPr txBox="1">
            <a:spLocks noChangeArrowheads="1"/>
          </p:cNvSpPr>
          <p:nvPr/>
        </p:nvSpPr>
        <p:spPr bwMode="auto">
          <a:xfrm>
            <a:off x="523875" y="1537971"/>
            <a:ext cx="8248650" cy="1631216"/>
          </a:xfrm>
          <a:prstGeom prst="rect">
            <a:avLst/>
          </a:prstGeom>
          <a:noFill/>
          <a:ln>
            <a:noFill/>
          </a:ln>
          <a:effectLst>
            <a:outerShdw dist="17961" dir="2700000" algn="ctr" rotWithShape="0">
              <a:srgbClr val="000000">
                <a:alpha val="50000"/>
              </a:srgbClr>
            </a:outerShdw>
          </a:effectLst>
        </p:spPr>
        <p:txBody>
          <a:bodyPr wrap="square">
            <a:spAutoFit/>
          </a:bodyPr>
          <a:lstStyle/>
          <a:p>
            <a:pPr eaLnBrk="0" fontAlgn="base" hangingPunct="0">
              <a:spcBef>
                <a:spcPct val="50000"/>
              </a:spcBef>
              <a:spcAft>
                <a:spcPct val="0"/>
              </a:spcAft>
            </a:pPr>
            <a:r>
              <a:rPr lang="en-US" sz="2800" i="1" dirty="0">
                <a:latin typeface="Arial" panose="020B0604020202020204" pitchFamily="34" charset="0"/>
                <a:cs typeface="Arial" panose="020B0604020202020204" pitchFamily="34" charset="0"/>
              </a:rPr>
              <a:t>“Those that dwell upon the earth” </a:t>
            </a:r>
            <a:r>
              <a:rPr lang="en-US" sz="2400" dirty="0">
                <a:latin typeface="Arial" panose="020B0604020202020204" pitchFamily="34" charset="0"/>
                <a:cs typeface="Arial" panose="020B0604020202020204" pitchFamily="34" charset="0"/>
              </a:rPr>
              <a:t>describes sinners … “earth dwellers” as opposed to “heaven dwellers” </a:t>
            </a:r>
            <a:br>
              <a:rPr lang="en-US" sz="2400" dirty="0">
                <a:latin typeface="Arial" panose="020B0604020202020204" pitchFamily="34" charset="0"/>
                <a:cs typeface="Arial" panose="020B0604020202020204" pitchFamily="34" charset="0"/>
              </a:rPr>
            </a:br>
            <a:r>
              <a:rPr lang="en-US" sz="2400" dirty="0">
                <a:latin typeface="Arial" panose="020B0604020202020204" pitchFamily="34" charset="0"/>
                <a:cs typeface="Arial" panose="020B0604020202020204" pitchFamily="34" charset="0"/>
              </a:rPr>
              <a:t>(Philippians 3:20), those whose names are written in the book of Life” (Revelation 6:10; 11:10; 13:1,14).</a:t>
            </a:r>
          </a:p>
        </p:txBody>
      </p:sp>
    </p:spTree>
    <p:extLst>
      <p:ext uri="{BB962C8B-B14F-4D97-AF65-F5344CB8AC3E}">
        <p14:creationId xmlns:p14="http://schemas.microsoft.com/office/powerpoint/2010/main" val="3318494008"/>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1" name="AutoShape 3"/>
          <p:cNvSpPr>
            <a:spLocks noChangeArrowheads="1"/>
          </p:cNvSpPr>
          <p:nvPr/>
        </p:nvSpPr>
        <p:spPr bwMode="auto">
          <a:xfrm>
            <a:off x="1389353" y="781734"/>
            <a:ext cx="6289093" cy="646331"/>
          </a:xfrm>
          <a:prstGeom prst="rect">
            <a:avLst/>
          </a:prstGeom>
          <a:noFill/>
          <a:ln w="9525">
            <a:noFill/>
            <a:miter lim="800000"/>
            <a:headEnd/>
            <a:tailEnd/>
          </a:ln>
          <a:effectLst/>
        </p:spPr>
        <p:txBody>
          <a:bodyPr wrap="none" anchor="ctr">
            <a:spAutoFit/>
          </a:bodyPr>
          <a:lstStyle/>
          <a:p>
            <a:pPr algn="ctr" eaLnBrk="0" fontAlgn="base" hangingPunct="0">
              <a:spcBef>
                <a:spcPct val="0"/>
              </a:spcBef>
              <a:spcAft>
                <a:spcPct val="0"/>
              </a:spcAft>
            </a:pPr>
            <a:r>
              <a:rPr lang="en-US" sz="3600" dirty="0">
                <a:latin typeface="Arial" panose="020B0604020202020204" pitchFamily="34" charset="0"/>
                <a:cs typeface="Arial" panose="020B0604020202020204" pitchFamily="34" charset="0"/>
              </a:rPr>
              <a:t>PROMISES (Verses 9-10,12).</a:t>
            </a:r>
          </a:p>
        </p:txBody>
      </p:sp>
      <p:sp>
        <p:nvSpPr>
          <p:cNvPr id="5" name="Rectangle 4"/>
          <p:cNvSpPr/>
          <p:nvPr/>
        </p:nvSpPr>
        <p:spPr bwMode="auto">
          <a:xfrm>
            <a:off x="0" y="-53976"/>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pPr>
            <a:r>
              <a:rPr lang="en-US" sz="2000" b="1" dirty="0">
                <a:solidFill>
                  <a:prstClr val="black"/>
                </a:solidFill>
                <a:latin typeface="Arial" panose="020B0604020202020204" pitchFamily="34" charset="0"/>
                <a:cs typeface="Arial" panose="020B0604020202020204" pitchFamily="34" charset="0"/>
              </a:rPr>
              <a:t>Revelation 3:7-13</a:t>
            </a:r>
          </a:p>
        </p:txBody>
      </p:sp>
      <p:sp>
        <p:nvSpPr>
          <p:cNvPr id="2" name="Slide Number Placeholder 1">
            <a:extLst>
              <a:ext uri="{FF2B5EF4-FFF2-40B4-BE49-F238E27FC236}">
                <a16:creationId xmlns:a16="http://schemas.microsoft.com/office/drawing/2014/main" id="{844FB28B-BEB5-4AFE-A65D-1C76950DD2CA}"/>
              </a:ext>
            </a:extLst>
          </p:cNvPr>
          <p:cNvSpPr>
            <a:spLocks noGrp="1"/>
          </p:cNvSpPr>
          <p:nvPr>
            <p:ph type="sldNum" sz="quarter" idx="12"/>
          </p:nvPr>
        </p:nvSpPr>
        <p:spPr/>
        <p:txBody>
          <a:bodyPr/>
          <a:lstStyle/>
          <a:p>
            <a:pPr eaLnBrk="0" fontAlgn="base" hangingPunct="0">
              <a:spcBef>
                <a:spcPct val="0"/>
              </a:spcBef>
              <a:spcAft>
                <a:spcPct val="0"/>
              </a:spcAft>
            </a:pPr>
            <a:fld id="{A5615BA9-689B-4940-B8A1-D0153F61312A}" type="slidenum">
              <a:rPr lang="en-US" altLang="en-US" b="1">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Times New Roman" panose="02020603050405020304" pitchFamily="18" charset="0"/>
              </a:rPr>
              <a:pPr eaLnBrk="0" fontAlgn="base" hangingPunct="0">
                <a:spcBef>
                  <a:spcPct val="0"/>
                </a:spcBef>
                <a:spcAft>
                  <a:spcPct val="0"/>
                </a:spcAft>
              </a:pPr>
              <a:t>7</a:t>
            </a:fld>
            <a:endParaRPr lang="en-US" altLang="en-US" b="1">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Times New Roman" panose="02020603050405020304" pitchFamily="18" charset="0"/>
            </a:endParaRPr>
          </a:p>
        </p:txBody>
      </p:sp>
      <p:sp>
        <p:nvSpPr>
          <p:cNvPr id="6" name="Text Box 5">
            <a:extLst>
              <a:ext uri="{FF2B5EF4-FFF2-40B4-BE49-F238E27FC236}">
                <a16:creationId xmlns:a16="http://schemas.microsoft.com/office/drawing/2014/main" id="{18710892-A7F4-473F-9DFB-3E02CDBDA379}"/>
              </a:ext>
            </a:extLst>
          </p:cNvPr>
          <p:cNvSpPr txBox="1">
            <a:spLocks noChangeArrowheads="1"/>
          </p:cNvSpPr>
          <p:nvPr/>
        </p:nvSpPr>
        <p:spPr bwMode="auto">
          <a:xfrm>
            <a:off x="523875" y="1537971"/>
            <a:ext cx="8248650" cy="4185761"/>
          </a:xfrm>
          <a:prstGeom prst="rect">
            <a:avLst/>
          </a:prstGeom>
          <a:noFill/>
          <a:ln>
            <a:noFill/>
          </a:ln>
          <a:effectLst>
            <a:outerShdw dist="17961" dir="2700000" algn="ctr" rotWithShape="0">
              <a:srgbClr val="000000">
                <a:alpha val="50000"/>
              </a:srgbClr>
            </a:outerShdw>
          </a:effectLst>
        </p:spPr>
        <p:txBody>
          <a:bodyPr wrap="square">
            <a:spAutoFit/>
          </a:bodyPr>
          <a:lstStyle/>
          <a:p>
            <a:pPr eaLnBrk="0" fontAlgn="base" hangingPunct="0">
              <a:spcBef>
                <a:spcPct val="50000"/>
              </a:spcBef>
              <a:spcAft>
                <a:spcPct val="0"/>
              </a:spcAft>
            </a:pPr>
            <a:r>
              <a:rPr lang="en-US" sz="2800" i="1" dirty="0">
                <a:latin typeface="Arial" panose="020B0604020202020204" pitchFamily="34" charset="0"/>
                <a:cs typeface="Arial" panose="020B0604020202020204" pitchFamily="34" charset="0"/>
              </a:rPr>
              <a:t>“He that overcometh, I will make him a pillar in the temple of My God …”</a:t>
            </a:r>
            <a:r>
              <a:rPr lang="en-US" sz="2800" dirty="0">
                <a:latin typeface="Arial" panose="020B0604020202020204" pitchFamily="34" charset="0"/>
                <a:cs typeface="Arial" panose="020B0604020202020204" pitchFamily="34" charset="0"/>
              </a:rPr>
              <a:t> (3:12)</a:t>
            </a:r>
          </a:p>
          <a:p>
            <a:pPr marL="457200" indent="-457200" eaLnBrk="0" fontAlgn="base" hangingPunct="0">
              <a:spcBef>
                <a:spcPct val="50000"/>
              </a:spcBef>
              <a:spcAft>
                <a:spcPct val="0"/>
              </a:spcAft>
              <a:buFont typeface="Arial" panose="020B0604020202020204" pitchFamily="34" charset="0"/>
              <a:buChar char="•"/>
            </a:pPr>
            <a:r>
              <a:rPr lang="en-US" sz="2800" dirty="0">
                <a:latin typeface="Arial" panose="020B0604020202020204" pitchFamily="34" charset="0"/>
                <a:cs typeface="Arial" panose="020B0604020202020204" pitchFamily="34" charset="0"/>
              </a:rPr>
              <a:t>The ancient world considered many pillars an addition of grandeur to their great edifices.</a:t>
            </a:r>
          </a:p>
          <a:p>
            <a:pPr marL="457200" indent="-457200" eaLnBrk="0" fontAlgn="base" hangingPunct="0">
              <a:spcBef>
                <a:spcPct val="50000"/>
              </a:spcBef>
              <a:spcAft>
                <a:spcPct val="0"/>
              </a:spcAft>
              <a:buFont typeface="Arial" panose="020B0604020202020204" pitchFamily="34" charset="0"/>
              <a:buChar char="•"/>
            </a:pPr>
            <a:r>
              <a:rPr lang="en-US" sz="2800" dirty="0">
                <a:latin typeface="Arial" panose="020B0604020202020204" pitchFamily="34" charset="0"/>
                <a:cs typeface="Arial" panose="020B0604020202020204" pitchFamily="34" charset="0"/>
              </a:rPr>
              <a:t>The church is the Lord’s temple (1 Corinthians 3:17; Ephesians 2:16, 22).</a:t>
            </a:r>
          </a:p>
          <a:p>
            <a:pPr marL="457200" indent="-457200" eaLnBrk="0" fontAlgn="base" hangingPunct="0">
              <a:spcBef>
                <a:spcPct val="50000"/>
              </a:spcBef>
              <a:spcAft>
                <a:spcPct val="0"/>
              </a:spcAft>
              <a:buFont typeface="Arial" panose="020B0604020202020204" pitchFamily="34" charset="0"/>
              <a:buChar char="•"/>
            </a:pPr>
            <a:r>
              <a:rPr lang="en-US" sz="2800" dirty="0">
                <a:latin typeface="Arial" panose="020B0604020202020204" pitchFamily="34" charset="0"/>
                <a:cs typeface="Arial" panose="020B0604020202020204" pitchFamily="34" charset="0"/>
              </a:rPr>
              <a:t>Church also described as the </a:t>
            </a:r>
            <a:r>
              <a:rPr lang="en-US" sz="2800" i="1" dirty="0">
                <a:latin typeface="Arial" panose="020B0604020202020204" pitchFamily="34" charset="0"/>
                <a:cs typeface="Arial" panose="020B0604020202020204" pitchFamily="34" charset="0"/>
              </a:rPr>
              <a:t>“pillar and ground of truth”</a:t>
            </a:r>
            <a:r>
              <a:rPr lang="en-US" sz="2800" dirty="0">
                <a:latin typeface="Arial" panose="020B0604020202020204" pitchFamily="34" charset="0"/>
                <a:cs typeface="Arial" panose="020B0604020202020204" pitchFamily="34" charset="0"/>
              </a:rPr>
              <a:t> (1 Timothy 3:15).</a:t>
            </a:r>
          </a:p>
        </p:txBody>
      </p:sp>
    </p:spTree>
    <p:extLst>
      <p:ext uri="{BB962C8B-B14F-4D97-AF65-F5344CB8AC3E}">
        <p14:creationId xmlns:p14="http://schemas.microsoft.com/office/powerpoint/2010/main" val="279743102"/>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1" name="AutoShape 3"/>
          <p:cNvSpPr>
            <a:spLocks noChangeArrowheads="1"/>
          </p:cNvSpPr>
          <p:nvPr/>
        </p:nvSpPr>
        <p:spPr bwMode="auto">
          <a:xfrm>
            <a:off x="1389353" y="781734"/>
            <a:ext cx="6289093" cy="646331"/>
          </a:xfrm>
          <a:prstGeom prst="rect">
            <a:avLst/>
          </a:prstGeom>
          <a:noFill/>
          <a:ln w="9525">
            <a:noFill/>
            <a:miter lim="800000"/>
            <a:headEnd/>
            <a:tailEnd/>
          </a:ln>
          <a:effectLst/>
        </p:spPr>
        <p:txBody>
          <a:bodyPr wrap="none" anchor="ctr">
            <a:spAutoFit/>
          </a:bodyPr>
          <a:lstStyle/>
          <a:p>
            <a:pPr algn="ctr" eaLnBrk="0" fontAlgn="base" hangingPunct="0">
              <a:spcBef>
                <a:spcPct val="0"/>
              </a:spcBef>
              <a:spcAft>
                <a:spcPct val="0"/>
              </a:spcAft>
            </a:pPr>
            <a:r>
              <a:rPr lang="en-US" sz="3600" dirty="0">
                <a:latin typeface="Arial" panose="020B0604020202020204" pitchFamily="34" charset="0"/>
                <a:cs typeface="Arial" panose="020B0604020202020204" pitchFamily="34" charset="0"/>
              </a:rPr>
              <a:t>PROMISES (Verses 9-10,12).</a:t>
            </a:r>
          </a:p>
        </p:txBody>
      </p:sp>
      <p:sp>
        <p:nvSpPr>
          <p:cNvPr id="5" name="Rectangle 4"/>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pPr>
            <a:r>
              <a:rPr lang="en-US" sz="2000" b="1" dirty="0">
                <a:solidFill>
                  <a:prstClr val="black"/>
                </a:solidFill>
                <a:latin typeface="Arial" panose="020B0604020202020204" pitchFamily="34" charset="0"/>
                <a:cs typeface="Arial" panose="020B0604020202020204" pitchFamily="34" charset="0"/>
              </a:rPr>
              <a:t>Revelation 3:7-13</a:t>
            </a:r>
          </a:p>
        </p:txBody>
      </p:sp>
      <p:sp>
        <p:nvSpPr>
          <p:cNvPr id="2" name="Slide Number Placeholder 1">
            <a:extLst>
              <a:ext uri="{FF2B5EF4-FFF2-40B4-BE49-F238E27FC236}">
                <a16:creationId xmlns:a16="http://schemas.microsoft.com/office/drawing/2014/main" id="{844FB28B-BEB5-4AFE-A65D-1C76950DD2CA}"/>
              </a:ext>
            </a:extLst>
          </p:cNvPr>
          <p:cNvSpPr>
            <a:spLocks noGrp="1"/>
          </p:cNvSpPr>
          <p:nvPr>
            <p:ph type="sldNum" sz="quarter" idx="12"/>
          </p:nvPr>
        </p:nvSpPr>
        <p:spPr/>
        <p:txBody>
          <a:bodyPr/>
          <a:lstStyle/>
          <a:p>
            <a:pPr eaLnBrk="0" fontAlgn="base" hangingPunct="0">
              <a:spcBef>
                <a:spcPct val="0"/>
              </a:spcBef>
              <a:spcAft>
                <a:spcPct val="0"/>
              </a:spcAft>
            </a:pPr>
            <a:fld id="{A5615BA9-689B-4940-B8A1-D0153F61312A}" type="slidenum">
              <a:rPr lang="en-US" altLang="en-US" b="1">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Times New Roman" panose="02020603050405020304" pitchFamily="18" charset="0"/>
              </a:rPr>
              <a:pPr eaLnBrk="0" fontAlgn="base" hangingPunct="0">
                <a:spcBef>
                  <a:spcPct val="0"/>
                </a:spcBef>
                <a:spcAft>
                  <a:spcPct val="0"/>
                </a:spcAft>
              </a:pPr>
              <a:t>8</a:t>
            </a:fld>
            <a:endParaRPr lang="en-US" altLang="en-US" b="1">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Times New Roman" panose="02020603050405020304" pitchFamily="18" charset="0"/>
            </a:endParaRPr>
          </a:p>
        </p:txBody>
      </p:sp>
      <p:sp>
        <p:nvSpPr>
          <p:cNvPr id="6" name="Text Box 5">
            <a:extLst>
              <a:ext uri="{FF2B5EF4-FFF2-40B4-BE49-F238E27FC236}">
                <a16:creationId xmlns:a16="http://schemas.microsoft.com/office/drawing/2014/main" id="{18710892-A7F4-473F-9DFB-3E02CDBDA379}"/>
              </a:ext>
            </a:extLst>
          </p:cNvPr>
          <p:cNvSpPr txBox="1">
            <a:spLocks noChangeArrowheads="1"/>
          </p:cNvSpPr>
          <p:nvPr/>
        </p:nvSpPr>
        <p:spPr bwMode="auto">
          <a:xfrm>
            <a:off x="523875" y="1537971"/>
            <a:ext cx="8248650" cy="3970318"/>
          </a:xfrm>
          <a:prstGeom prst="rect">
            <a:avLst/>
          </a:prstGeom>
          <a:noFill/>
          <a:ln>
            <a:noFill/>
          </a:ln>
          <a:effectLst>
            <a:outerShdw dist="17961" dir="2700000" algn="ctr" rotWithShape="0">
              <a:srgbClr val="000000">
                <a:alpha val="50000"/>
              </a:srgbClr>
            </a:outerShdw>
          </a:effectLst>
        </p:spPr>
        <p:txBody>
          <a:bodyPr wrap="square">
            <a:spAutoFit/>
          </a:bodyPr>
          <a:lstStyle/>
          <a:p>
            <a:pPr eaLnBrk="0" fontAlgn="base" hangingPunct="0">
              <a:spcBef>
                <a:spcPct val="50000"/>
              </a:spcBef>
              <a:spcAft>
                <a:spcPct val="0"/>
              </a:spcAft>
            </a:pPr>
            <a:r>
              <a:rPr lang="en-US" sz="2800" i="1" dirty="0">
                <a:latin typeface="Arial" panose="020B0604020202020204" pitchFamily="34" charset="0"/>
                <a:cs typeface="Arial" panose="020B0604020202020204" pitchFamily="34" charset="0"/>
              </a:rPr>
              <a:t>“He that overcometh, I will make him a pillar in the temple of My God …”</a:t>
            </a:r>
            <a:r>
              <a:rPr lang="en-US" sz="2800" dirty="0">
                <a:latin typeface="Arial" panose="020B0604020202020204" pitchFamily="34" charset="0"/>
                <a:cs typeface="Arial" panose="020B0604020202020204" pitchFamily="34" charset="0"/>
              </a:rPr>
              <a:t> (3:12)</a:t>
            </a:r>
          </a:p>
          <a:p>
            <a:pPr eaLnBrk="0" fontAlgn="base" hangingPunct="0">
              <a:spcBef>
                <a:spcPct val="50000"/>
              </a:spcBef>
              <a:spcAft>
                <a:spcPct val="0"/>
              </a:spcAft>
            </a:pPr>
            <a:r>
              <a:rPr lang="en-US" sz="2800" i="1" dirty="0">
                <a:latin typeface="Arial" panose="020B0604020202020204" pitchFamily="34" charset="0"/>
                <a:cs typeface="Arial" panose="020B0604020202020204" pitchFamily="34" charset="0"/>
              </a:rPr>
              <a:t>“Pillars” </a:t>
            </a:r>
            <a:r>
              <a:rPr lang="en-US" sz="2800" dirty="0">
                <a:latin typeface="Arial" panose="020B0604020202020204" pitchFamily="34" charset="0"/>
                <a:cs typeface="Arial" panose="020B0604020202020204" pitchFamily="34" charset="0"/>
              </a:rPr>
              <a:t>suggest three things:</a:t>
            </a:r>
          </a:p>
          <a:p>
            <a:pPr eaLnBrk="0" fontAlgn="base" hangingPunct="0">
              <a:spcBef>
                <a:spcPct val="50000"/>
              </a:spcBef>
              <a:spcAft>
                <a:spcPct val="0"/>
              </a:spcAft>
            </a:pPr>
            <a:r>
              <a:rPr lang="en-US" sz="2800" dirty="0">
                <a:latin typeface="Arial" panose="020B0604020202020204" pitchFamily="34" charset="0"/>
                <a:cs typeface="Arial" panose="020B0604020202020204" pitchFamily="34" charset="0"/>
              </a:rPr>
              <a:t>1.	Incorporation – surely a part of the temple.</a:t>
            </a:r>
          </a:p>
          <a:p>
            <a:pPr marL="914400" indent="-914400" eaLnBrk="0" fontAlgn="base" hangingPunct="0">
              <a:spcBef>
                <a:spcPct val="50000"/>
              </a:spcBef>
              <a:spcAft>
                <a:spcPct val="0"/>
              </a:spcAft>
            </a:pPr>
            <a:r>
              <a:rPr lang="en-US" sz="2800" dirty="0">
                <a:latin typeface="Arial" panose="020B0604020202020204" pitchFamily="34" charset="0"/>
                <a:cs typeface="Arial" panose="020B0604020202020204" pitchFamily="34" charset="0"/>
              </a:rPr>
              <a:t>2.	Permanence – for the pillar stands as long as the temple stands.</a:t>
            </a:r>
          </a:p>
          <a:p>
            <a:pPr eaLnBrk="0" fontAlgn="base" hangingPunct="0">
              <a:spcBef>
                <a:spcPct val="50000"/>
              </a:spcBef>
              <a:spcAft>
                <a:spcPct val="0"/>
              </a:spcAft>
            </a:pPr>
            <a:r>
              <a:rPr lang="en-US" sz="2800" dirty="0">
                <a:latin typeface="Arial" panose="020B0604020202020204" pitchFamily="34" charset="0"/>
                <a:cs typeface="Arial" panose="020B0604020202020204" pitchFamily="34" charset="0"/>
              </a:rPr>
              <a:t>3.	Strength – Galatians 2:9.</a:t>
            </a:r>
          </a:p>
        </p:txBody>
      </p:sp>
    </p:spTree>
    <p:extLst>
      <p:ext uri="{BB962C8B-B14F-4D97-AF65-F5344CB8AC3E}">
        <p14:creationId xmlns:p14="http://schemas.microsoft.com/office/powerpoint/2010/main" val="2031000217"/>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1" name="AutoShape 3"/>
          <p:cNvSpPr>
            <a:spLocks noChangeArrowheads="1"/>
          </p:cNvSpPr>
          <p:nvPr/>
        </p:nvSpPr>
        <p:spPr bwMode="auto">
          <a:xfrm>
            <a:off x="1389353" y="781734"/>
            <a:ext cx="6289093" cy="646331"/>
          </a:xfrm>
          <a:prstGeom prst="rect">
            <a:avLst/>
          </a:prstGeom>
          <a:noFill/>
          <a:ln w="9525">
            <a:noFill/>
            <a:miter lim="800000"/>
            <a:headEnd/>
            <a:tailEnd/>
          </a:ln>
          <a:effectLst/>
        </p:spPr>
        <p:txBody>
          <a:bodyPr wrap="none" anchor="ctr">
            <a:spAutoFit/>
          </a:bodyPr>
          <a:lstStyle/>
          <a:p>
            <a:pPr algn="ctr" eaLnBrk="0" fontAlgn="base" hangingPunct="0">
              <a:spcBef>
                <a:spcPct val="0"/>
              </a:spcBef>
              <a:spcAft>
                <a:spcPct val="0"/>
              </a:spcAft>
            </a:pPr>
            <a:r>
              <a:rPr lang="en-US" sz="3600" dirty="0">
                <a:latin typeface="Arial" panose="020B0604020202020204" pitchFamily="34" charset="0"/>
                <a:cs typeface="Arial" panose="020B0604020202020204" pitchFamily="34" charset="0"/>
              </a:rPr>
              <a:t>PROMISES (Verses 9-10,12).</a:t>
            </a:r>
          </a:p>
        </p:txBody>
      </p:sp>
      <p:sp>
        <p:nvSpPr>
          <p:cNvPr id="5" name="Rectangle 4"/>
          <p:cNvSpPr/>
          <p:nvPr/>
        </p:nvSpPr>
        <p:spPr bwMode="auto">
          <a:xfrm>
            <a:off x="0" y="0"/>
            <a:ext cx="9144000" cy="400110"/>
          </a:xfrm>
          <a:prstGeom prst="rect">
            <a:avLst/>
          </a:prstGeom>
          <a:solidFill>
            <a:schemeClr val="tx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algn="ctr" eaLnBrk="0" fontAlgn="base" hangingPunct="0">
              <a:spcBef>
                <a:spcPct val="0"/>
              </a:spcBef>
              <a:spcAft>
                <a:spcPct val="0"/>
              </a:spcAft>
            </a:pPr>
            <a:r>
              <a:rPr lang="en-US" sz="2000" b="1" dirty="0">
                <a:solidFill>
                  <a:prstClr val="black"/>
                </a:solidFill>
                <a:latin typeface="Arial" panose="020B0604020202020204" pitchFamily="34" charset="0"/>
                <a:cs typeface="Arial" panose="020B0604020202020204" pitchFamily="34" charset="0"/>
              </a:rPr>
              <a:t>Revelation 3:7-13</a:t>
            </a:r>
          </a:p>
        </p:txBody>
      </p:sp>
      <p:sp>
        <p:nvSpPr>
          <p:cNvPr id="2" name="Slide Number Placeholder 1">
            <a:extLst>
              <a:ext uri="{FF2B5EF4-FFF2-40B4-BE49-F238E27FC236}">
                <a16:creationId xmlns:a16="http://schemas.microsoft.com/office/drawing/2014/main" id="{844FB28B-BEB5-4AFE-A65D-1C76950DD2CA}"/>
              </a:ext>
            </a:extLst>
          </p:cNvPr>
          <p:cNvSpPr>
            <a:spLocks noGrp="1"/>
          </p:cNvSpPr>
          <p:nvPr>
            <p:ph type="sldNum" sz="quarter" idx="12"/>
          </p:nvPr>
        </p:nvSpPr>
        <p:spPr/>
        <p:txBody>
          <a:bodyPr/>
          <a:lstStyle/>
          <a:p>
            <a:pPr eaLnBrk="0" fontAlgn="base" hangingPunct="0">
              <a:spcBef>
                <a:spcPct val="0"/>
              </a:spcBef>
              <a:spcAft>
                <a:spcPct val="0"/>
              </a:spcAft>
            </a:pPr>
            <a:fld id="{A5615BA9-689B-4940-B8A1-D0153F61312A}" type="slidenum">
              <a:rPr lang="en-US" altLang="en-US" b="1">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Times New Roman" panose="02020603050405020304" pitchFamily="18" charset="0"/>
              </a:rPr>
              <a:pPr eaLnBrk="0" fontAlgn="base" hangingPunct="0">
                <a:spcBef>
                  <a:spcPct val="0"/>
                </a:spcBef>
                <a:spcAft>
                  <a:spcPct val="0"/>
                </a:spcAft>
              </a:pPr>
              <a:t>9</a:t>
            </a:fld>
            <a:endParaRPr lang="en-US" altLang="en-US" b="1">
              <a:gradFill flip="none" rotWithShape="1">
                <a:gsLst>
                  <a:gs pos="28000">
                    <a:prstClr val="white">
                      <a:lumMod val="93000"/>
                    </a:prstClr>
                  </a:gs>
                  <a:gs pos="0">
                    <a:prstClr val="black">
                      <a:lumMod val="38000"/>
                      <a:lumOff val="62000"/>
                    </a:prstClr>
                  </a:gs>
                  <a:gs pos="100000">
                    <a:srgbClr val="94D7E4">
                      <a:lumMod val="0"/>
                      <a:lumOff val="100000"/>
                    </a:srgbClr>
                  </a:gs>
                </a:gsLst>
                <a:lin ang="5400000" scaled="1"/>
                <a:tileRect/>
              </a:gradFill>
              <a:latin typeface="Times New Roman" panose="02020603050405020304" pitchFamily="18" charset="0"/>
            </a:endParaRPr>
          </a:p>
        </p:txBody>
      </p:sp>
      <p:sp>
        <p:nvSpPr>
          <p:cNvPr id="6" name="Text Box 5">
            <a:extLst>
              <a:ext uri="{FF2B5EF4-FFF2-40B4-BE49-F238E27FC236}">
                <a16:creationId xmlns:a16="http://schemas.microsoft.com/office/drawing/2014/main" id="{18710892-A7F4-473F-9DFB-3E02CDBDA379}"/>
              </a:ext>
            </a:extLst>
          </p:cNvPr>
          <p:cNvSpPr txBox="1">
            <a:spLocks noChangeArrowheads="1"/>
          </p:cNvSpPr>
          <p:nvPr/>
        </p:nvSpPr>
        <p:spPr bwMode="auto">
          <a:xfrm>
            <a:off x="523875" y="1537971"/>
            <a:ext cx="8248650" cy="5047536"/>
          </a:xfrm>
          <a:prstGeom prst="rect">
            <a:avLst/>
          </a:prstGeom>
          <a:noFill/>
          <a:ln>
            <a:noFill/>
          </a:ln>
          <a:effectLst>
            <a:outerShdw dist="17961" dir="2700000" algn="ctr" rotWithShape="0">
              <a:srgbClr val="000000">
                <a:alpha val="50000"/>
              </a:srgbClr>
            </a:outerShdw>
          </a:effectLst>
        </p:spPr>
        <p:txBody>
          <a:bodyPr wrap="square">
            <a:spAutoFit/>
          </a:bodyPr>
          <a:lstStyle/>
          <a:p>
            <a:pPr eaLnBrk="0" fontAlgn="base" hangingPunct="0">
              <a:spcBef>
                <a:spcPct val="50000"/>
              </a:spcBef>
              <a:spcAft>
                <a:spcPct val="0"/>
              </a:spcAft>
            </a:pPr>
            <a:r>
              <a:rPr lang="en-US" sz="2800" i="1" dirty="0">
                <a:latin typeface="Arial" panose="020B0604020202020204" pitchFamily="34" charset="0"/>
                <a:cs typeface="Arial" panose="020B0604020202020204" pitchFamily="34" charset="0"/>
              </a:rPr>
              <a:t>“He that overcometh, I will make him a pillar in the temple of My God …”</a:t>
            </a:r>
            <a:r>
              <a:rPr lang="en-US" sz="2800" dirty="0">
                <a:latin typeface="Arial" panose="020B0604020202020204" pitchFamily="34" charset="0"/>
                <a:cs typeface="Arial" panose="020B0604020202020204" pitchFamily="34" charset="0"/>
              </a:rPr>
              <a:t> (3:12)</a:t>
            </a:r>
          </a:p>
          <a:p>
            <a:pPr marL="457200" indent="-457200" eaLnBrk="0" fontAlgn="base" hangingPunct="0">
              <a:spcBef>
                <a:spcPct val="50000"/>
              </a:spcBef>
              <a:spcAft>
                <a:spcPct val="0"/>
              </a:spcAft>
              <a:buFont typeface="Wingdings" panose="05000000000000000000" pitchFamily="2" charset="2"/>
              <a:buChar char="Ø"/>
            </a:pPr>
            <a:r>
              <a:rPr lang="en-US" sz="2800" dirty="0">
                <a:latin typeface="Arial" panose="020B0604020202020204" pitchFamily="34" charset="0"/>
                <a:cs typeface="Arial" panose="020B0604020202020204" pitchFamily="34" charset="0"/>
              </a:rPr>
              <a:t>We can be “pillars” too as James, Cephas, John, Paul, etc.</a:t>
            </a:r>
          </a:p>
          <a:p>
            <a:pPr marL="457200" indent="-457200" eaLnBrk="0" fontAlgn="base" hangingPunct="0">
              <a:spcBef>
                <a:spcPct val="50000"/>
              </a:spcBef>
              <a:spcAft>
                <a:spcPct val="0"/>
              </a:spcAft>
              <a:buFont typeface="Arial" panose="020B0604020202020204" pitchFamily="34" charset="0"/>
              <a:buChar char="•"/>
            </a:pPr>
            <a:r>
              <a:rPr lang="en-US" sz="2800" dirty="0">
                <a:latin typeface="Arial" panose="020B0604020202020204" pitchFamily="34" charset="0"/>
                <a:cs typeface="Arial" panose="020B0604020202020204" pitchFamily="34" charset="0"/>
              </a:rPr>
              <a:t>The victors are allowed to go into the heavenly city where God and the Lamb are its temple (Revelation 21:22). The saints are the pillars thereof.</a:t>
            </a:r>
          </a:p>
          <a:p>
            <a:pPr marL="457200" indent="-457200" eaLnBrk="0" fontAlgn="base" hangingPunct="0">
              <a:spcBef>
                <a:spcPct val="50000"/>
              </a:spcBef>
              <a:spcAft>
                <a:spcPct val="0"/>
              </a:spcAft>
              <a:buFont typeface="Arial" panose="020B0604020202020204" pitchFamily="34" charset="0"/>
              <a:buChar char="•"/>
            </a:pPr>
            <a:r>
              <a:rPr lang="en-US" sz="2800" dirty="0">
                <a:latin typeface="Arial" panose="020B0604020202020204" pitchFamily="34" charset="0"/>
                <a:cs typeface="Arial" panose="020B0604020202020204" pitchFamily="34" charset="0"/>
              </a:rPr>
              <a:t>We can obtain the one thing David desired (Psalms 27:4).</a:t>
            </a:r>
          </a:p>
        </p:txBody>
      </p:sp>
    </p:spTree>
    <p:extLst>
      <p:ext uri="{BB962C8B-B14F-4D97-AF65-F5344CB8AC3E}">
        <p14:creationId xmlns:p14="http://schemas.microsoft.com/office/powerpoint/2010/main" val="359081816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1000"/>
                                        <p:tgtEl>
                                          <p:spTgt spid="6"/>
                                        </p:tgtEl>
                                      </p:cBhvr>
                                    </p:animEffect>
                                    <p:anim calcmode="lin" valueType="num">
                                      <p:cBhvr>
                                        <p:cTn id="8" dur="1000" fill="hold"/>
                                        <p:tgtEl>
                                          <p:spTgt spid="6"/>
                                        </p:tgtEl>
                                        <p:attrNameLst>
                                          <p:attrName>ppt_x</p:attrName>
                                        </p:attrNameLst>
                                      </p:cBhvr>
                                      <p:tavLst>
                                        <p:tav tm="0">
                                          <p:val>
                                            <p:strVal val="#ppt_x"/>
                                          </p:val>
                                        </p:tav>
                                        <p:tav tm="100000">
                                          <p:val>
                                            <p:strVal val="#ppt_x"/>
                                          </p:val>
                                        </p:tav>
                                      </p:tavLst>
                                    </p:anim>
                                    <p:anim calcmode="lin" valueType="num">
                                      <p:cBhvr>
                                        <p:cTn id="9"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theme/theme1.xml><?xml version="1.0" encoding="utf-8"?>
<a:theme xmlns:a="http://schemas.openxmlformats.org/drawingml/2006/main" name="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2.xml><?xml version="1.0" encoding="utf-8"?>
<a:theme xmlns:a="http://schemas.openxmlformats.org/drawingml/2006/main" name="1_Depth">
  <a:themeElements>
    <a:clrScheme name="Depth">
      <a:dk1>
        <a:sysClr val="windowText" lastClr="000000"/>
      </a:dk1>
      <a:lt1>
        <a:sysClr val="window" lastClr="FFFFFF"/>
      </a:lt1>
      <a:dk2>
        <a:srgbClr val="455F51"/>
      </a:dk2>
      <a:lt2>
        <a:srgbClr val="94D7E4"/>
      </a:lt2>
      <a:accent1>
        <a:srgbClr val="41AEBD"/>
      </a:accent1>
      <a:accent2>
        <a:srgbClr val="97E9D5"/>
      </a:accent2>
      <a:accent3>
        <a:srgbClr val="A2CF49"/>
      </a:accent3>
      <a:accent4>
        <a:srgbClr val="608F3D"/>
      </a:accent4>
      <a:accent5>
        <a:srgbClr val="F4DE3A"/>
      </a:accent5>
      <a:accent6>
        <a:srgbClr val="FCB11C"/>
      </a:accent6>
      <a:hlink>
        <a:srgbClr val="FBCA98"/>
      </a:hlink>
      <a:folHlink>
        <a:srgbClr val="D3B86D"/>
      </a:folHlink>
    </a:clrScheme>
    <a:fontScheme name="Depth">
      <a:maj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メイリオ"/>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2166</TotalTime>
  <Words>1526</Words>
  <Application>Microsoft Office PowerPoint</Application>
  <PresentationFormat>On-screen Show (4:3)</PresentationFormat>
  <Paragraphs>119</Paragraphs>
  <Slides>19</Slides>
  <Notes>0</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19</vt:i4>
      </vt:variant>
    </vt:vector>
  </HeadingPairs>
  <TitlesOfParts>
    <vt:vector size="26" baseType="lpstr">
      <vt:lpstr>Arial</vt:lpstr>
      <vt:lpstr>Calibri</vt:lpstr>
      <vt:lpstr>Corbel</vt:lpstr>
      <vt:lpstr>Times New Roman</vt:lpstr>
      <vt:lpstr>Wingdings</vt:lpstr>
      <vt:lpstr>Depth</vt:lpstr>
      <vt:lpstr>1_Depth</vt:lpstr>
      <vt:lpstr>A Study Of  The Book Of Revelation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Book Of Revelation (8-2-20)</dc:title>
  <dc:creator>Micky Galloway</dc:creator>
  <cp:lastModifiedBy>Richard Lidh</cp:lastModifiedBy>
  <cp:revision>44</cp:revision>
  <cp:lastPrinted>2020-08-19T01:42:27Z</cp:lastPrinted>
  <dcterms:created xsi:type="dcterms:W3CDTF">2020-07-24T22:23:39Z</dcterms:created>
  <dcterms:modified xsi:type="dcterms:W3CDTF">2020-08-19T01:42:29Z</dcterms:modified>
</cp:coreProperties>
</file>